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5BF4D-5EE7-47A5-A154-444A514038B9}" type="doc">
      <dgm:prSet loTypeId="urn:microsoft.com/office/officeart/2005/8/layout/StepDownProcess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60460E6-8D15-4E00-AC43-05F7BC49BCDE}">
      <dgm:prSet phldrT="[Text]"/>
      <dgm:spPr/>
      <dgm:t>
        <a:bodyPr/>
        <a:lstStyle/>
        <a:p>
          <a:r>
            <a:rPr lang="en-US" dirty="0" smtClean="0"/>
            <a:t>Fixation </a:t>
          </a:r>
          <a:endParaRPr lang="en-US" dirty="0"/>
        </a:p>
      </dgm:t>
    </dgm:pt>
    <dgm:pt modelId="{E9367274-1399-48FC-AF0D-FF348293DF0F}" type="parTrans" cxnId="{6778A7A5-7FA1-430F-9911-5EF05321AA88}">
      <dgm:prSet/>
      <dgm:spPr/>
      <dgm:t>
        <a:bodyPr/>
        <a:lstStyle/>
        <a:p>
          <a:endParaRPr lang="en-US"/>
        </a:p>
      </dgm:t>
    </dgm:pt>
    <dgm:pt modelId="{BF16C3CF-A8D5-445C-9F94-1360C525886B}" type="sibTrans" cxnId="{6778A7A5-7FA1-430F-9911-5EF05321AA88}">
      <dgm:prSet/>
      <dgm:spPr/>
      <dgm:t>
        <a:bodyPr/>
        <a:lstStyle/>
        <a:p>
          <a:endParaRPr lang="en-US"/>
        </a:p>
      </dgm:t>
    </dgm:pt>
    <dgm:pt modelId="{5782BDFB-67FA-425B-A85B-3E808231A71D}">
      <dgm:prSet phldrT="[Text]" custT="1"/>
      <dgm:spPr/>
      <dgm:t>
        <a:bodyPr/>
        <a:lstStyle/>
        <a:p>
          <a:r>
            <a:rPr lang="en-US" sz="1200" dirty="0" smtClean="0"/>
            <a:t>By formalin </a:t>
          </a:r>
          <a:endParaRPr lang="en-US" sz="1200" dirty="0"/>
        </a:p>
      </dgm:t>
    </dgm:pt>
    <dgm:pt modelId="{8C278B4A-95F7-46D4-BCA8-A1F1B0B3E820}" type="parTrans" cxnId="{3791ECFB-01CF-41B5-8E91-FE7F07AEE0C9}">
      <dgm:prSet/>
      <dgm:spPr/>
      <dgm:t>
        <a:bodyPr/>
        <a:lstStyle/>
        <a:p>
          <a:endParaRPr lang="en-US"/>
        </a:p>
      </dgm:t>
    </dgm:pt>
    <dgm:pt modelId="{F312C10B-06CA-417D-B589-465E9EBF6CF9}" type="sibTrans" cxnId="{3791ECFB-01CF-41B5-8E91-FE7F07AEE0C9}">
      <dgm:prSet/>
      <dgm:spPr/>
      <dgm:t>
        <a:bodyPr/>
        <a:lstStyle/>
        <a:p>
          <a:endParaRPr lang="en-US"/>
        </a:p>
      </dgm:t>
    </dgm:pt>
    <dgm:pt modelId="{13AED071-B56A-4964-9163-79F7F2AE430F}">
      <dgm:prSet phldrT="[Text]"/>
      <dgm:spPr/>
      <dgm:t>
        <a:bodyPr/>
        <a:lstStyle/>
        <a:p>
          <a:r>
            <a:rPr lang="en-US" dirty="0" smtClean="0"/>
            <a:t>Dehydration </a:t>
          </a:r>
          <a:endParaRPr lang="en-US" dirty="0"/>
        </a:p>
      </dgm:t>
    </dgm:pt>
    <dgm:pt modelId="{F26706D0-F0A9-4D5E-8A09-F004E2ACF892}" type="parTrans" cxnId="{A6948679-B5A5-4BED-84E0-C73C7122247F}">
      <dgm:prSet/>
      <dgm:spPr/>
      <dgm:t>
        <a:bodyPr/>
        <a:lstStyle/>
        <a:p>
          <a:endParaRPr lang="en-US"/>
        </a:p>
      </dgm:t>
    </dgm:pt>
    <dgm:pt modelId="{75D325C3-31E1-47C5-AA36-F3033B9EC1F5}" type="sibTrans" cxnId="{A6948679-B5A5-4BED-84E0-C73C7122247F}">
      <dgm:prSet/>
      <dgm:spPr/>
      <dgm:t>
        <a:bodyPr/>
        <a:lstStyle/>
        <a:p>
          <a:endParaRPr lang="en-US"/>
        </a:p>
      </dgm:t>
    </dgm:pt>
    <dgm:pt modelId="{7481BCF2-091C-45DE-8806-5790B8CA2FAE}">
      <dgm:prSet phldrT="[Text]" custT="1"/>
      <dgm:spPr/>
      <dgm:t>
        <a:bodyPr/>
        <a:lstStyle/>
        <a:p>
          <a:r>
            <a:rPr lang="en-US" sz="1200" dirty="0" smtClean="0"/>
            <a:t>By alcohol</a:t>
          </a:r>
          <a:endParaRPr lang="en-US" sz="1200" dirty="0"/>
        </a:p>
      </dgm:t>
    </dgm:pt>
    <dgm:pt modelId="{9A029C5D-DDCD-4B62-B3FB-368D324C314D}" type="parTrans" cxnId="{5C1AAE32-F577-4E91-B85A-EC4FEC120663}">
      <dgm:prSet/>
      <dgm:spPr/>
      <dgm:t>
        <a:bodyPr/>
        <a:lstStyle/>
        <a:p>
          <a:endParaRPr lang="en-US"/>
        </a:p>
      </dgm:t>
    </dgm:pt>
    <dgm:pt modelId="{FC1AC5E1-4BE2-4718-A0A4-FED7BABCEA84}" type="sibTrans" cxnId="{5C1AAE32-F577-4E91-B85A-EC4FEC120663}">
      <dgm:prSet/>
      <dgm:spPr/>
      <dgm:t>
        <a:bodyPr/>
        <a:lstStyle/>
        <a:p>
          <a:endParaRPr lang="en-US"/>
        </a:p>
      </dgm:t>
    </dgm:pt>
    <dgm:pt modelId="{3B0D858A-ED9A-4BC6-AA01-22AE659C622B}">
      <dgm:prSet phldrT="[Text]"/>
      <dgm:spPr/>
      <dgm:t>
        <a:bodyPr/>
        <a:lstStyle/>
        <a:p>
          <a:r>
            <a:rPr lang="en-US" dirty="0" smtClean="0"/>
            <a:t>Clearing </a:t>
          </a:r>
          <a:endParaRPr lang="en-US" dirty="0"/>
        </a:p>
      </dgm:t>
    </dgm:pt>
    <dgm:pt modelId="{2C5BF53F-750F-4F52-A18B-34B67766ED5D}" type="parTrans" cxnId="{5B053B8D-BF9A-47B3-9237-773DB31E2EC2}">
      <dgm:prSet/>
      <dgm:spPr/>
      <dgm:t>
        <a:bodyPr/>
        <a:lstStyle/>
        <a:p>
          <a:endParaRPr lang="en-US"/>
        </a:p>
      </dgm:t>
    </dgm:pt>
    <dgm:pt modelId="{D1089130-0A11-411A-B4D2-4C69CF50D2D1}" type="sibTrans" cxnId="{5B053B8D-BF9A-47B3-9237-773DB31E2EC2}">
      <dgm:prSet/>
      <dgm:spPr/>
      <dgm:t>
        <a:bodyPr/>
        <a:lstStyle/>
        <a:p>
          <a:endParaRPr lang="en-US"/>
        </a:p>
      </dgm:t>
    </dgm:pt>
    <dgm:pt modelId="{3F4C40B4-7264-4B80-95CC-C175E0648EA2}">
      <dgm:prSet phldrT="[Text]" custT="1"/>
      <dgm:spPr/>
      <dgm:t>
        <a:bodyPr/>
        <a:lstStyle/>
        <a:p>
          <a:r>
            <a:rPr lang="en-US" sz="1200" dirty="0" smtClean="0"/>
            <a:t>By xylene</a:t>
          </a:r>
          <a:endParaRPr lang="en-US" sz="1200" dirty="0"/>
        </a:p>
      </dgm:t>
    </dgm:pt>
    <dgm:pt modelId="{3DA8237E-7FF5-4BD8-A5DD-FBE2C0E8F7F5}" type="parTrans" cxnId="{861FA9E0-DECE-4C38-8E83-DFFBAB127CE6}">
      <dgm:prSet/>
      <dgm:spPr/>
      <dgm:t>
        <a:bodyPr/>
        <a:lstStyle/>
        <a:p>
          <a:endParaRPr lang="en-US"/>
        </a:p>
      </dgm:t>
    </dgm:pt>
    <dgm:pt modelId="{8FA311F1-5CDD-49E8-B5F4-EF3B39B21A67}" type="sibTrans" cxnId="{861FA9E0-DECE-4C38-8E83-DFFBAB127CE6}">
      <dgm:prSet/>
      <dgm:spPr/>
      <dgm:t>
        <a:bodyPr/>
        <a:lstStyle/>
        <a:p>
          <a:endParaRPr lang="en-US"/>
        </a:p>
      </dgm:t>
    </dgm:pt>
    <dgm:pt modelId="{0C421C69-B6EA-4BD3-BEA6-A40FC885F36F}" type="pres">
      <dgm:prSet presAssocID="{FA65BF4D-5EE7-47A5-A154-444A514038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D14DD2-5B7E-4CA5-90BE-3F63FC0A735D}" type="pres">
      <dgm:prSet presAssocID="{360460E6-8D15-4E00-AC43-05F7BC49BCDE}" presName="composite" presStyleCnt="0"/>
      <dgm:spPr/>
    </dgm:pt>
    <dgm:pt modelId="{86817E0D-3FB4-4A35-81CC-16C51E5217D1}" type="pres">
      <dgm:prSet presAssocID="{360460E6-8D15-4E00-AC43-05F7BC49BCDE}" presName="bentUpArrow1" presStyleLbl="alignImgPlace1" presStyleIdx="0" presStyleCnt="2"/>
      <dgm:spPr/>
    </dgm:pt>
    <dgm:pt modelId="{7649C7AE-7982-46B0-A4B2-69D26C89D154}" type="pres">
      <dgm:prSet presAssocID="{360460E6-8D15-4E00-AC43-05F7BC49BCD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B9B6F-412B-4B1F-B151-B8E27325D376}" type="pres">
      <dgm:prSet presAssocID="{360460E6-8D15-4E00-AC43-05F7BC49BCD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20A51-BCF6-4145-8085-A674BD4A72B4}" type="pres">
      <dgm:prSet presAssocID="{BF16C3CF-A8D5-445C-9F94-1360C525886B}" presName="sibTrans" presStyleCnt="0"/>
      <dgm:spPr/>
    </dgm:pt>
    <dgm:pt modelId="{2D34175C-D8A4-446D-A3BE-25B3525464BB}" type="pres">
      <dgm:prSet presAssocID="{13AED071-B56A-4964-9163-79F7F2AE430F}" presName="composite" presStyleCnt="0"/>
      <dgm:spPr/>
    </dgm:pt>
    <dgm:pt modelId="{2A23C243-6503-400E-AF61-67C2EB386233}" type="pres">
      <dgm:prSet presAssocID="{13AED071-B56A-4964-9163-79F7F2AE430F}" presName="bentUpArrow1" presStyleLbl="alignImgPlace1" presStyleIdx="1" presStyleCnt="2"/>
      <dgm:spPr/>
    </dgm:pt>
    <dgm:pt modelId="{E8F25747-0239-4903-9704-EE79CBCD2C1A}" type="pres">
      <dgm:prSet presAssocID="{13AED071-B56A-4964-9163-79F7F2AE430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ABF0A-57A1-450D-8B9A-4FD38F0CDAF5}" type="pres">
      <dgm:prSet presAssocID="{13AED071-B56A-4964-9163-79F7F2AE430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47DDB-2F76-4B6D-9364-8C474DC14DE7}" type="pres">
      <dgm:prSet presAssocID="{75D325C3-31E1-47C5-AA36-F3033B9EC1F5}" presName="sibTrans" presStyleCnt="0"/>
      <dgm:spPr/>
    </dgm:pt>
    <dgm:pt modelId="{0B984A24-43A8-4ECF-8973-02E32AEBF279}" type="pres">
      <dgm:prSet presAssocID="{3B0D858A-ED9A-4BC6-AA01-22AE659C622B}" presName="composite" presStyleCnt="0"/>
      <dgm:spPr/>
    </dgm:pt>
    <dgm:pt modelId="{B81189BC-5407-4C84-9324-753D5A7265CD}" type="pres">
      <dgm:prSet presAssocID="{3B0D858A-ED9A-4BC6-AA01-22AE659C622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51298-6A6D-4CD8-BC93-0D94F949F5CA}" type="pres">
      <dgm:prSet presAssocID="{3B0D858A-ED9A-4BC6-AA01-22AE659C62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8A7A5-7FA1-430F-9911-5EF05321AA88}" srcId="{FA65BF4D-5EE7-47A5-A154-444A514038B9}" destId="{360460E6-8D15-4E00-AC43-05F7BC49BCDE}" srcOrd="0" destOrd="0" parTransId="{E9367274-1399-48FC-AF0D-FF348293DF0F}" sibTransId="{BF16C3CF-A8D5-445C-9F94-1360C525886B}"/>
    <dgm:cxn modelId="{3A2BD64E-0A30-47C7-9D70-0A2F344A8DED}" type="presOf" srcId="{5782BDFB-67FA-425B-A85B-3E808231A71D}" destId="{679B9B6F-412B-4B1F-B151-B8E27325D376}" srcOrd="0" destOrd="0" presId="urn:microsoft.com/office/officeart/2005/8/layout/StepDownProcess"/>
    <dgm:cxn modelId="{5B053B8D-BF9A-47B3-9237-773DB31E2EC2}" srcId="{FA65BF4D-5EE7-47A5-A154-444A514038B9}" destId="{3B0D858A-ED9A-4BC6-AA01-22AE659C622B}" srcOrd="2" destOrd="0" parTransId="{2C5BF53F-750F-4F52-A18B-34B67766ED5D}" sibTransId="{D1089130-0A11-411A-B4D2-4C69CF50D2D1}"/>
    <dgm:cxn modelId="{3791ECFB-01CF-41B5-8E91-FE7F07AEE0C9}" srcId="{360460E6-8D15-4E00-AC43-05F7BC49BCDE}" destId="{5782BDFB-67FA-425B-A85B-3E808231A71D}" srcOrd="0" destOrd="0" parTransId="{8C278B4A-95F7-46D4-BCA8-A1F1B0B3E820}" sibTransId="{F312C10B-06CA-417D-B589-465E9EBF6CF9}"/>
    <dgm:cxn modelId="{E3D70F59-132E-4895-BE1A-E6C17893DCC8}" type="presOf" srcId="{3F4C40B4-7264-4B80-95CC-C175E0648EA2}" destId="{3A251298-6A6D-4CD8-BC93-0D94F949F5CA}" srcOrd="0" destOrd="0" presId="urn:microsoft.com/office/officeart/2005/8/layout/StepDownProcess"/>
    <dgm:cxn modelId="{F2ADB445-AE56-4011-AB3D-03AB8E79C017}" type="presOf" srcId="{FA65BF4D-5EE7-47A5-A154-444A514038B9}" destId="{0C421C69-B6EA-4BD3-BEA6-A40FC885F36F}" srcOrd="0" destOrd="0" presId="urn:microsoft.com/office/officeart/2005/8/layout/StepDownProcess"/>
    <dgm:cxn modelId="{861FA9E0-DECE-4C38-8E83-DFFBAB127CE6}" srcId="{3B0D858A-ED9A-4BC6-AA01-22AE659C622B}" destId="{3F4C40B4-7264-4B80-95CC-C175E0648EA2}" srcOrd="0" destOrd="0" parTransId="{3DA8237E-7FF5-4BD8-A5DD-FBE2C0E8F7F5}" sibTransId="{8FA311F1-5CDD-49E8-B5F4-EF3B39B21A67}"/>
    <dgm:cxn modelId="{5C1AAE32-F577-4E91-B85A-EC4FEC120663}" srcId="{13AED071-B56A-4964-9163-79F7F2AE430F}" destId="{7481BCF2-091C-45DE-8806-5790B8CA2FAE}" srcOrd="0" destOrd="0" parTransId="{9A029C5D-DDCD-4B62-B3FB-368D324C314D}" sibTransId="{FC1AC5E1-4BE2-4718-A0A4-FED7BABCEA84}"/>
    <dgm:cxn modelId="{A6948679-B5A5-4BED-84E0-C73C7122247F}" srcId="{FA65BF4D-5EE7-47A5-A154-444A514038B9}" destId="{13AED071-B56A-4964-9163-79F7F2AE430F}" srcOrd="1" destOrd="0" parTransId="{F26706D0-F0A9-4D5E-8A09-F004E2ACF892}" sibTransId="{75D325C3-31E1-47C5-AA36-F3033B9EC1F5}"/>
    <dgm:cxn modelId="{B324ED15-65A8-4648-B189-990E8B770159}" type="presOf" srcId="{7481BCF2-091C-45DE-8806-5790B8CA2FAE}" destId="{557ABF0A-57A1-450D-8B9A-4FD38F0CDAF5}" srcOrd="0" destOrd="0" presId="urn:microsoft.com/office/officeart/2005/8/layout/StepDownProcess"/>
    <dgm:cxn modelId="{869A7AA4-0344-4517-90D8-908D38362CF8}" type="presOf" srcId="{3B0D858A-ED9A-4BC6-AA01-22AE659C622B}" destId="{B81189BC-5407-4C84-9324-753D5A7265CD}" srcOrd="0" destOrd="0" presId="urn:microsoft.com/office/officeart/2005/8/layout/StepDownProcess"/>
    <dgm:cxn modelId="{68FFCD80-B2AB-4C95-8B46-600550481047}" type="presOf" srcId="{13AED071-B56A-4964-9163-79F7F2AE430F}" destId="{E8F25747-0239-4903-9704-EE79CBCD2C1A}" srcOrd="0" destOrd="0" presId="urn:microsoft.com/office/officeart/2005/8/layout/StepDownProcess"/>
    <dgm:cxn modelId="{3DB01800-7919-4421-89C7-FE293B5B78A0}" type="presOf" srcId="{360460E6-8D15-4E00-AC43-05F7BC49BCDE}" destId="{7649C7AE-7982-46B0-A4B2-69D26C89D154}" srcOrd="0" destOrd="0" presId="urn:microsoft.com/office/officeart/2005/8/layout/StepDownProcess"/>
    <dgm:cxn modelId="{F6C6F383-E473-4D35-BBA8-E5D2A808BBD0}" type="presParOf" srcId="{0C421C69-B6EA-4BD3-BEA6-A40FC885F36F}" destId="{18D14DD2-5B7E-4CA5-90BE-3F63FC0A735D}" srcOrd="0" destOrd="0" presId="urn:microsoft.com/office/officeart/2005/8/layout/StepDownProcess"/>
    <dgm:cxn modelId="{1AA32191-BA71-4106-B281-585C510B2C8D}" type="presParOf" srcId="{18D14DD2-5B7E-4CA5-90BE-3F63FC0A735D}" destId="{86817E0D-3FB4-4A35-81CC-16C51E5217D1}" srcOrd="0" destOrd="0" presId="urn:microsoft.com/office/officeart/2005/8/layout/StepDownProcess"/>
    <dgm:cxn modelId="{28DC5243-2EAA-4C17-98F6-6DC7D3BDDE5B}" type="presParOf" srcId="{18D14DD2-5B7E-4CA5-90BE-3F63FC0A735D}" destId="{7649C7AE-7982-46B0-A4B2-69D26C89D154}" srcOrd="1" destOrd="0" presId="urn:microsoft.com/office/officeart/2005/8/layout/StepDownProcess"/>
    <dgm:cxn modelId="{61CC16D8-7983-4A32-B2CB-4D7B7CA96534}" type="presParOf" srcId="{18D14DD2-5B7E-4CA5-90BE-3F63FC0A735D}" destId="{679B9B6F-412B-4B1F-B151-B8E27325D376}" srcOrd="2" destOrd="0" presId="urn:microsoft.com/office/officeart/2005/8/layout/StepDownProcess"/>
    <dgm:cxn modelId="{5E35FA42-4591-4994-8844-0553A15E3009}" type="presParOf" srcId="{0C421C69-B6EA-4BD3-BEA6-A40FC885F36F}" destId="{14620A51-BCF6-4145-8085-A674BD4A72B4}" srcOrd="1" destOrd="0" presId="urn:microsoft.com/office/officeart/2005/8/layout/StepDownProcess"/>
    <dgm:cxn modelId="{9956611E-EC48-4647-AFF4-F84F7BFE08F0}" type="presParOf" srcId="{0C421C69-B6EA-4BD3-BEA6-A40FC885F36F}" destId="{2D34175C-D8A4-446D-A3BE-25B3525464BB}" srcOrd="2" destOrd="0" presId="urn:microsoft.com/office/officeart/2005/8/layout/StepDownProcess"/>
    <dgm:cxn modelId="{D8DD2851-31BC-46F0-9767-39CF52314786}" type="presParOf" srcId="{2D34175C-D8A4-446D-A3BE-25B3525464BB}" destId="{2A23C243-6503-400E-AF61-67C2EB386233}" srcOrd="0" destOrd="0" presId="urn:microsoft.com/office/officeart/2005/8/layout/StepDownProcess"/>
    <dgm:cxn modelId="{05505A26-1994-45F6-8C52-B6D42BC43091}" type="presParOf" srcId="{2D34175C-D8A4-446D-A3BE-25B3525464BB}" destId="{E8F25747-0239-4903-9704-EE79CBCD2C1A}" srcOrd="1" destOrd="0" presId="urn:microsoft.com/office/officeart/2005/8/layout/StepDownProcess"/>
    <dgm:cxn modelId="{3AF1AFA0-4400-4008-B0A3-400D41894770}" type="presParOf" srcId="{2D34175C-D8A4-446D-A3BE-25B3525464BB}" destId="{557ABF0A-57A1-450D-8B9A-4FD38F0CDAF5}" srcOrd="2" destOrd="0" presId="urn:microsoft.com/office/officeart/2005/8/layout/StepDownProcess"/>
    <dgm:cxn modelId="{29BA26E9-0E99-46CA-879C-CE035327423F}" type="presParOf" srcId="{0C421C69-B6EA-4BD3-BEA6-A40FC885F36F}" destId="{69647DDB-2F76-4B6D-9364-8C474DC14DE7}" srcOrd="3" destOrd="0" presId="urn:microsoft.com/office/officeart/2005/8/layout/StepDownProcess"/>
    <dgm:cxn modelId="{A4A1A9EF-89AC-48C6-A52D-C9643B27148E}" type="presParOf" srcId="{0C421C69-B6EA-4BD3-BEA6-A40FC885F36F}" destId="{0B984A24-43A8-4ECF-8973-02E32AEBF279}" srcOrd="4" destOrd="0" presId="urn:microsoft.com/office/officeart/2005/8/layout/StepDownProcess"/>
    <dgm:cxn modelId="{B5A09E9E-DF53-42EF-BA4E-C038C61DE0C5}" type="presParOf" srcId="{0B984A24-43A8-4ECF-8973-02E32AEBF279}" destId="{B81189BC-5407-4C84-9324-753D5A7265CD}" srcOrd="0" destOrd="0" presId="urn:microsoft.com/office/officeart/2005/8/layout/StepDownProcess"/>
    <dgm:cxn modelId="{384C749C-3996-4FEB-8F02-481DC2A1D873}" type="presParOf" srcId="{0B984A24-43A8-4ECF-8973-02E32AEBF279}" destId="{3A251298-6A6D-4CD8-BC93-0D94F949F5C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12465-0FE7-41D8-A466-087CDC8FE97D}" type="doc">
      <dgm:prSet loTypeId="urn:microsoft.com/office/officeart/2005/8/layout/StepDownProcess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7BE53CC-B856-4640-9BF1-81E4C0799F0A}">
      <dgm:prSet phldrT="[Text]"/>
      <dgm:spPr/>
      <dgm:t>
        <a:bodyPr/>
        <a:lstStyle/>
        <a:p>
          <a:r>
            <a:rPr lang="en-US" dirty="0" smtClean="0"/>
            <a:t>Embedding </a:t>
          </a:r>
          <a:endParaRPr lang="en-US" dirty="0"/>
        </a:p>
      </dgm:t>
    </dgm:pt>
    <dgm:pt modelId="{96049EEE-7417-4E62-9ABD-B3F65E25DC04}" type="parTrans" cxnId="{7C42EFB5-BAE6-4672-A608-9A20AA067BFE}">
      <dgm:prSet/>
      <dgm:spPr/>
      <dgm:t>
        <a:bodyPr/>
        <a:lstStyle/>
        <a:p>
          <a:endParaRPr lang="en-US"/>
        </a:p>
      </dgm:t>
    </dgm:pt>
    <dgm:pt modelId="{B843506C-FD05-4078-AC20-FFA86AB8B0A2}" type="sibTrans" cxnId="{7C42EFB5-BAE6-4672-A608-9A20AA067BFE}">
      <dgm:prSet/>
      <dgm:spPr/>
      <dgm:t>
        <a:bodyPr/>
        <a:lstStyle/>
        <a:p>
          <a:endParaRPr lang="en-US"/>
        </a:p>
      </dgm:t>
    </dgm:pt>
    <dgm:pt modelId="{71A96454-AACF-4116-AB97-21A167CD3CB7}">
      <dgm:prSet phldrT="[Text]"/>
      <dgm:spPr/>
      <dgm:t>
        <a:bodyPr/>
        <a:lstStyle/>
        <a:p>
          <a:r>
            <a:rPr lang="en-US" dirty="0" smtClean="0"/>
            <a:t>By paraffin  </a:t>
          </a:r>
          <a:endParaRPr lang="en-US" dirty="0"/>
        </a:p>
      </dgm:t>
    </dgm:pt>
    <dgm:pt modelId="{4580E551-0324-4C45-9593-F6F3DB461E9B}" type="parTrans" cxnId="{C49023F1-BD86-4782-A222-771401031660}">
      <dgm:prSet/>
      <dgm:spPr/>
      <dgm:t>
        <a:bodyPr/>
        <a:lstStyle/>
        <a:p>
          <a:endParaRPr lang="en-US"/>
        </a:p>
      </dgm:t>
    </dgm:pt>
    <dgm:pt modelId="{5E2B8146-1CC2-43CB-9834-59BE2AB77A29}" type="sibTrans" cxnId="{C49023F1-BD86-4782-A222-771401031660}">
      <dgm:prSet/>
      <dgm:spPr/>
      <dgm:t>
        <a:bodyPr/>
        <a:lstStyle/>
        <a:p>
          <a:endParaRPr lang="en-US"/>
        </a:p>
      </dgm:t>
    </dgm:pt>
    <dgm:pt modelId="{9F55025A-5D0B-41D3-B333-17E2838F477E}">
      <dgm:prSet phldrT="[Text]"/>
      <dgm:spPr/>
      <dgm:t>
        <a:bodyPr/>
        <a:lstStyle/>
        <a:p>
          <a:r>
            <a:rPr lang="en-US" dirty="0" smtClean="0"/>
            <a:t>Sectioning  </a:t>
          </a:r>
          <a:endParaRPr lang="en-US" dirty="0"/>
        </a:p>
      </dgm:t>
    </dgm:pt>
    <dgm:pt modelId="{3F44892F-ABAC-4705-A9F2-9A2EC893B811}" type="parTrans" cxnId="{427B7D5C-13C4-429C-BEAD-3C55C89D745D}">
      <dgm:prSet/>
      <dgm:spPr/>
      <dgm:t>
        <a:bodyPr/>
        <a:lstStyle/>
        <a:p>
          <a:endParaRPr lang="en-US"/>
        </a:p>
      </dgm:t>
    </dgm:pt>
    <dgm:pt modelId="{88D2E5DA-AF09-41B8-8B7E-B92EBF895B87}" type="sibTrans" cxnId="{427B7D5C-13C4-429C-BEAD-3C55C89D745D}">
      <dgm:prSet/>
      <dgm:spPr/>
      <dgm:t>
        <a:bodyPr/>
        <a:lstStyle/>
        <a:p>
          <a:endParaRPr lang="en-US"/>
        </a:p>
      </dgm:t>
    </dgm:pt>
    <dgm:pt modelId="{ABE6D913-D6EA-47BC-A9F6-D6ECC40A3D35}">
      <dgm:prSet phldrT="[Text]"/>
      <dgm:spPr/>
      <dgm:t>
        <a:bodyPr/>
        <a:lstStyle/>
        <a:p>
          <a:r>
            <a:rPr lang="en-US" dirty="0" smtClean="0"/>
            <a:t>By microtome </a:t>
          </a:r>
          <a:endParaRPr lang="en-US" dirty="0"/>
        </a:p>
      </dgm:t>
    </dgm:pt>
    <dgm:pt modelId="{86BAA0A0-367D-474D-9A90-08EAA53849F1}" type="parTrans" cxnId="{F6F12A53-5AFD-48FE-813F-01E69F5759EE}">
      <dgm:prSet/>
      <dgm:spPr/>
      <dgm:t>
        <a:bodyPr/>
        <a:lstStyle/>
        <a:p>
          <a:endParaRPr lang="en-US"/>
        </a:p>
      </dgm:t>
    </dgm:pt>
    <dgm:pt modelId="{065F5824-17CB-4383-91D6-0DA619527CE6}" type="sibTrans" cxnId="{F6F12A53-5AFD-48FE-813F-01E69F5759EE}">
      <dgm:prSet/>
      <dgm:spPr/>
      <dgm:t>
        <a:bodyPr/>
        <a:lstStyle/>
        <a:p>
          <a:endParaRPr lang="en-US"/>
        </a:p>
      </dgm:t>
    </dgm:pt>
    <dgm:pt modelId="{5F7F934A-6629-4A1D-9223-BCE9642B7DD6}">
      <dgm:prSet phldrT="[Text]"/>
      <dgm:spPr/>
      <dgm:t>
        <a:bodyPr/>
        <a:lstStyle/>
        <a:p>
          <a:r>
            <a:rPr lang="en-US" dirty="0" smtClean="0"/>
            <a:t>Staining </a:t>
          </a:r>
          <a:endParaRPr lang="en-US" dirty="0"/>
        </a:p>
      </dgm:t>
    </dgm:pt>
    <dgm:pt modelId="{0FE766F8-1BBF-483B-95FD-D02F87B9EF92}" type="parTrans" cxnId="{41A451AF-7338-427B-AF53-1FA1763772BF}">
      <dgm:prSet/>
      <dgm:spPr/>
      <dgm:t>
        <a:bodyPr/>
        <a:lstStyle/>
        <a:p>
          <a:endParaRPr lang="en-US"/>
        </a:p>
      </dgm:t>
    </dgm:pt>
    <dgm:pt modelId="{DB218CCA-99EF-480D-A4B9-F5A938305D2B}" type="sibTrans" cxnId="{41A451AF-7338-427B-AF53-1FA1763772BF}">
      <dgm:prSet/>
      <dgm:spPr/>
      <dgm:t>
        <a:bodyPr/>
        <a:lstStyle/>
        <a:p>
          <a:endParaRPr lang="en-US"/>
        </a:p>
      </dgm:t>
    </dgm:pt>
    <dgm:pt modelId="{0474D37B-53B8-42BC-B64F-7E5440997500}">
      <dgm:prSet phldrT="[Text]"/>
      <dgm:spPr/>
      <dgm:t>
        <a:bodyPr/>
        <a:lstStyle/>
        <a:p>
          <a:r>
            <a:rPr lang="en-US" dirty="0" smtClean="0"/>
            <a:t>H&amp;E or special stain</a:t>
          </a:r>
          <a:endParaRPr lang="en-US" dirty="0"/>
        </a:p>
      </dgm:t>
    </dgm:pt>
    <dgm:pt modelId="{EDFA6ECF-6028-4DF7-86BE-88A0D5D360FA}" type="parTrans" cxnId="{38BE9039-32E3-48B9-91A9-D72D0686DE4A}">
      <dgm:prSet/>
      <dgm:spPr/>
      <dgm:t>
        <a:bodyPr/>
        <a:lstStyle/>
        <a:p>
          <a:endParaRPr lang="en-US"/>
        </a:p>
      </dgm:t>
    </dgm:pt>
    <dgm:pt modelId="{6CDCE8AD-3110-4F74-9CBB-F897281E36C1}" type="sibTrans" cxnId="{38BE9039-32E3-48B9-91A9-D72D0686DE4A}">
      <dgm:prSet/>
      <dgm:spPr/>
      <dgm:t>
        <a:bodyPr/>
        <a:lstStyle/>
        <a:p>
          <a:endParaRPr lang="en-US"/>
        </a:p>
      </dgm:t>
    </dgm:pt>
    <dgm:pt modelId="{C93631DB-3FD4-44E4-995E-2B279E531C52}" type="pres">
      <dgm:prSet presAssocID="{49112465-0FE7-41D8-A466-087CDC8FE97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8C21AB-42F3-47D9-A865-5B68A111DF4A}" type="pres">
      <dgm:prSet presAssocID="{87BE53CC-B856-4640-9BF1-81E4C0799F0A}" presName="composite" presStyleCnt="0"/>
      <dgm:spPr/>
    </dgm:pt>
    <dgm:pt modelId="{8BAFB27F-A770-4103-A57E-3E9366F887FA}" type="pres">
      <dgm:prSet presAssocID="{87BE53CC-B856-4640-9BF1-81E4C0799F0A}" presName="bentUpArrow1" presStyleLbl="alignImgPlace1" presStyleIdx="0" presStyleCnt="2"/>
      <dgm:spPr/>
    </dgm:pt>
    <dgm:pt modelId="{8B0337EA-63E9-4D69-B5CB-1EFB80C01A80}" type="pres">
      <dgm:prSet presAssocID="{87BE53CC-B856-4640-9BF1-81E4C0799F0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C269A-54CB-4A07-867A-88CB19744CFD}" type="pres">
      <dgm:prSet presAssocID="{87BE53CC-B856-4640-9BF1-81E4C0799F0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5999E-833D-449D-B28B-66EC92061B92}" type="pres">
      <dgm:prSet presAssocID="{B843506C-FD05-4078-AC20-FFA86AB8B0A2}" presName="sibTrans" presStyleCnt="0"/>
      <dgm:spPr/>
    </dgm:pt>
    <dgm:pt modelId="{CD261B19-80DD-4257-AA7D-F8503B121EC8}" type="pres">
      <dgm:prSet presAssocID="{9F55025A-5D0B-41D3-B333-17E2838F477E}" presName="composite" presStyleCnt="0"/>
      <dgm:spPr/>
    </dgm:pt>
    <dgm:pt modelId="{61DC1050-7A61-411A-A2ED-77D0559DC1DA}" type="pres">
      <dgm:prSet presAssocID="{9F55025A-5D0B-41D3-B333-17E2838F477E}" presName="bentUpArrow1" presStyleLbl="alignImgPlace1" presStyleIdx="1" presStyleCnt="2"/>
      <dgm:spPr/>
    </dgm:pt>
    <dgm:pt modelId="{B72B4F34-5037-4274-BF37-B097F1617143}" type="pres">
      <dgm:prSet presAssocID="{9F55025A-5D0B-41D3-B333-17E2838F477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F71BE-5651-4C07-BD57-70038B286F6E}" type="pres">
      <dgm:prSet presAssocID="{9F55025A-5D0B-41D3-B333-17E2838F477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10150-A754-459B-A429-034BAAADE901}" type="pres">
      <dgm:prSet presAssocID="{88D2E5DA-AF09-41B8-8B7E-B92EBF895B87}" presName="sibTrans" presStyleCnt="0"/>
      <dgm:spPr/>
    </dgm:pt>
    <dgm:pt modelId="{0329D09E-3716-4147-8C26-E86D08978936}" type="pres">
      <dgm:prSet presAssocID="{5F7F934A-6629-4A1D-9223-BCE9642B7DD6}" presName="composite" presStyleCnt="0"/>
      <dgm:spPr/>
    </dgm:pt>
    <dgm:pt modelId="{60A9729F-A8B1-48BE-95E7-1BF9E1558EE1}" type="pres">
      <dgm:prSet presAssocID="{5F7F934A-6629-4A1D-9223-BCE9642B7DD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1039F-8125-4E2A-82FB-CF7642335570}" type="pres">
      <dgm:prSet presAssocID="{5F7F934A-6629-4A1D-9223-BCE9642B7DD6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2EFB5-BAE6-4672-A608-9A20AA067BFE}" srcId="{49112465-0FE7-41D8-A466-087CDC8FE97D}" destId="{87BE53CC-B856-4640-9BF1-81E4C0799F0A}" srcOrd="0" destOrd="0" parTransId="{96049EEE-7417-4E62-9ABD-B3F65E25DC04}" sibTransId="{B843506C-FD05-4078-AC20-FFA86AB8B0A2}"/>
    <dgm:cxn modelId="{4151111A-593C-4D5D-99F2-F8FD3E623CFC}" type="presOf" srcId="{ABE6D913-D6EA-47BC-A9F6-D6ECC40A3D35}" destId="{F34F71BE-5651-4C07-BD57-70038B286F6E}" srcOrd="0" destOrd="0" presId="urn:microsoft.com/office/officeart/2005/8/layout/StepDownProcess"/>
    <dgm:cxn modelId="{D6CC4941-BFF9-4F44-A0B6-39ABDB9E0F6C}" type="presOf" srcId="{9F55025A-5D0B-41D3-B333-17E2838F477E}" destId="{B72B4F34-5037-4274-BF37-B097F1617143}" srcOrd="0" destOrd="0" presId="urn:microsoft.com/office/officeart/2005/8/layout/StepDownProcess"/>
    <dgm:cxn modelId="{41A451AF-7338-427B-AF53-1FA1763772BF}" srcId="{49112465-0FE7-41D8-A466-087CDC8FE97D}" destId="{5F7F934A-6629-4A1D-9223-BCE9642B7DD6}" srcOrd="2" destOrd="0" parTransId="{0FE766F8-1BBF-483B-95FD-D02F87B9EF92}" sibTransId="{DB218CCA-99EF-480D-A4B9-F5A938305D2B}"/>
    <dgm:cxn modelId="{427B7D5C-13C4-429C-BEAD-3C55C89D745D}" srcId="{49112465-0FE7-41D8-A466-087CDC8FE97D}" destId="{9F55025A-5D0B-41D3-B333-17E2838F477E}" srcOrd="1" destOrd="0" parTransId="{3F44892F-ABAC-4705-A9F2-9A2EC893B811}" sibTransId="{88D2E5DA-AF09-41B8-8B7E-B92EBF895B87}"/>
    <dgm:cxn modelId="{F6F12A53-5AFD-48FE-813F-01E69F5759EE}" srcId="{9F55025A-5D0B-41D3-B333-17E2838F477E}" destId="{ABE6D913-D6EA-47BC-A9F6-D6ECC40A3D35}" srcOrd="0" destOrd="0" parTransId="{86BAA0A0-367D-474D-9A90-08EAA53849F1}" sibTransId="{065F5824-17CB-4383-91D6-0DA619527CE6}"/>
    <dgm:cxn modelId="{544EAA29-7D85-43AF-A158-3713C1F6651B}" type="presOf" srcId="{87BE53CC-B856-4640-9BF1-81E4C0799F0A}" destId="{8B0337EA-63E9-4D69-B5CB-1EFB80C01A80}" srcOrd="0" destOrd="0" presId="urn:microsoft.com/office/officeart/2005/8/layout/StepDownProcess"/>
    <dgm:cxn modelId="{5FCFC436-9E37-40E9-A31D-3CE98808C9A7}" type="presOf" srcId="{71A96454-AACF-4116-AB97-21A167CD3CB7}" destId="{D5AC269A-54CB-4A07-867A-88CB19744CFD}" srcOrd="0" destOrd="0" presId="urn:microsoft.com/office/officeart/2005/8/layout/StepDownProcess"/>
    <dgm:cxn modelId="{64878AB7-327F-4E06-938C-6FC379F0385F}" type="presOf" srcId="{49112465-0FE7-41D8-A466-087CDC8FE97D}" destId="{C93631DB-3FD4-44E4-995E-2B279E531C52}" srcOrd="0" destOrd="0" presId="urn:microsoft.com/office/officeart/2005/8/layout/StepDownProcess"/>
    <dgm:cxn modelId="{87E75D4D-E5D7-4AAF-94C4-2D4FAA5FA488}" type="presOf" srcId="{0474D37B-53B8-42BC-B64F-7E5440997500}" destId="{6D51039F-8125-4E2A-82FB-CF7642335570}" srcOrd="0" destOrd="0" presId="urn:microsoft.com/office/officeart/2005/8/layout/StepDownProcess"/>
    <dgm:cxn modelId="{47D0312B-EE54-4125-805C-F87C7A7E4CD2}" type="presOf" srcId="{5F7F934A-6629-4A1D-9223-BCE9642B7DD6}" destId="{60A9729F-A8B1-48BE-95E7-1BF9E1558EE1}" srcOrd="0" destOrd="0" presId="urn:microsoft.com/office/officeart/2005/8/layout/StepDownProcess"/>
    <dgm:cxn modelId="{38BE9039-32E3-48B9-91A9-D72D0686DE4A}" srcId="{5F7F934A-6629-4A1D-9223-BCE9642B7DD6}" destId="{0474D37B-53B8-42BC-B64F-7E5440997500}" srcOrd="0" destOrd="0" parTransId="{EDFA6ECF-6028-4DF7-86BE-88A0D5D360FA}" sibTransId="{6CDCE8AD-3110-4F74-9CBB-F897281E36C1}"/>
    <dgm:cxn modelId="{C49023F1-BD86-4782-A222-771401031660}" srcId="{87BE53CC-B856-4640-9BF1-81E4C0799F0A}" destId="{71A96454-AACF-4116-AB97-21A167CD3CB7}" srcOrd="0" destOrd="0" parTransId="{4580E551-0324-4C45-9593-F6F3DB461E9B}" sibTransId="{5E2B8146-1CC2-43CB-9834-59BE2AB77A29}"/>
    <dgm:cxn modelId="{ADA32911-3646-4E34-9451-9E002502E04D}" type="presParOf" srcId="{C93631DB-3FD4-44E4-995E-2B279E531C52}" destId="{D78C21AB-42F3-47D9-A865-5B68A111DF4A}" srcOrd="0" destOrd="0" presId="urn:microsoft.com/office/officeart/2005/8/layout/StepDownProcess"/>
    <dgm:cxn modelId="{03A061B6-2DC2-49DE-9A51-568726904855}" type="presParOf" srcId="{D78C21AB-42F3-47D9-A865-5B68A111DF4A}" destId="{8BAFB27F-A770-4103-A57E-3E9366F887FA}" srcOrd="0" destOrd="0" presId="urn:microsoft.com/office/officeart/2005/8/layout/StepDownProcess"/>
    <dgm:cxn modelId="{78658A85-59AF-449E-BB84-8A36C3C688A3}" type="presParOf" srcId="{D78C21AB-42F3-47D9-A865-5B68A111DF4A}" destId="{8B0337EA-63E9-4D69-B5CB-1EFB80C01A80}" srcOrd="1" destOrd="0" presId="urn:microsoft.com/office/officeart/2005/8/layout/StepDownProcess"/>
    <dgm:cxn modelId="{9CB99DD1-6C00-4F4F-82D3-44036207EBCC}" type="presParOf" srcId="{D78C21AB-42F3-47D9-A865-5B68A111DF4A}" destId="{D5AC269A-54CB-4A07-867A-88CB19744CFD}" srcOrd="2" destOrd="0" presId="urn:microsoft.com/office/officeart/2005/8/layout/StepDownProcess"/>
    <dgm:cxn modelId="{7C2036C5-4B42-41EB-8B74-3527EDAF5091}" type="presParOf" srcId="{C93631DB-3FD4-44E4-995E-2B279E531C52}" destId="{1055999E-833D-449D-B28B-66EC92061B92}" srcOrd="1" destOrd="0" presId="urn:microsoft.com/office/officeart/2005/8/layout/StepDownProcess"/>
    <dgm:cxn modelId="{0F2DE4BE-F3D8-4959-83A9-AD7D24DE1390}" type="presParOf" srcId="{C93631DB-3FD4-44E4-995E-2B279E531C52}" destId="{CD261B19-80DD-4257-AA7D-F8503B121EC8}" srcOrd="2" destOrd="0" presId="urn:microsoft.com/office/officeart/2005/8/layout/StepDownProcess"/>
    <dgm:cxn modelId="{75B28E42-C71C-4766-82D8-09BD3DC99E2F}" type="presParOf" srcId="{CD261B19-80DD-4257-AA7D-F8503B121EC8}" destId="{61DC1050-7A61-411A-A2ED-77D0559DC1DA}" srcOrd="0" destOrd="0" presId="urn:microsoft.com/office/officeart/2005/8/layout/StepDownProcess"/>
    <dgm:cxn modelId="{11503ABE-5056-4A0F-AC80-6B27FDB2EA30}" type="presParOf" srcId="{CD261B19-80DD-4257-AA7D-F8503B121EC8}" destId="{B72B4F34-5037-4274-BF37-B097F1617143}" srcOrd="1" destOrd="0" presId="urn:microsoft.com/office/officeart/2005/8/layout/StepDownProcess"/>
    <dgm:cxn modelId="{1DA89E46-CABB-4749-8E89-C68EA73425D7}" type="presParOf" srcId="{CD261B19-80DD-4257-AA7D-F8503B121EC8}" destId="{F34F71BE-5651-4C07-BD57-70038B286F6E}" srcOrd="2" destOrd="0" presId="urn:microsoft.com/office/officeart/2005/8/layout/StepDownProcess"/>
    <dgm:cxn modelId="{703742B3-BACA-403A-AA5F-3908D49B0EEE}" type="presParOf" srcId="{C93631DB-3FD4-44E4-995E-2B279E531C52}" destId="{60810150-A754-459B-A429-034BAAADE901}" srcOrd="3" destOrd="0" presId="urn:microsoft.com/office/officeart/2005/8/layout/StepDownProcess"/>
    <dgm:cxn modelId="{FB1B2FBF-5859-43B2-9AC7-11FF4AAF8994}" type="presParOf" srcId="{C93631DB-3FD4-44E4-995E-2B279E531C52}" destId="{0329D09E-3716-4147-8C26-E86D08978936}" srcOrd="4" destOrd="0" presId="urn:microsoft.com/office/officeart/2005/8/layout/StepDownProcess"/>
    <dgm:cxn modelId="{571CB5AE-FDFA-40AF-BDF3-2A9AC7C571D9}" type="presParOf" srcId="{0329D09E-3716-4147-8C26-E86D08978936}" destId="{60A9729F-A8B1-48BE-95E7-1BF9E1558EE1}" srcOrd="0" destOrd="0" presId="urn:microsoft.com/office/officeart/2005/8/layout/StepDownProcess"/>
    <dgm:cxn modelId="{01E3C40E-2BDE-44F2-9EDD-E12C0B2E0150}" type="presParOf" srcId="{0329D09E-3716-4147-8C26-E86D08978936}" destId="{6D51039F-8125-4E2A-82FB-CF764233557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79AAF-37C9-4112-B765-43354E0A6123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3B9C8-7A85-44E0-814A-4D54C4BDEFF9}">
      <dgm:prSet phldrT="[Text]"/>
      <dgm:spPr/>
      <dgm:t>
        <a:bodyPr/>
        <a:lstStyle/>
        <a:p>
          <a:r>
            <a:rPr lang="en-US" dirty="0" smtClean="0"/>
            <a:t>Type of tissue </a:t>
          </a:r>
          <a:endParaRPr lang="en-US" dirty="0"/>
        </a:p>
      </dgm:t>
    </dgm:pt>
    <dgm:pt modelId="{9A86CE32-BEB9-4305-B7D3-C5A42827E1CF}" type="parTrans" cxnId="{E1465622-2413-46B7-BBDE-C3D708267836}">
      <dgm:prSet/>
      <dgm:spPr/>
      <dgm:t>
        <a:bodyPr/>
        <a:lstStyle/>
        <a:p>
          <a:endParaRPr lang="en-US"/>
        </a:p>
      </dgm:t>
    </dgm:pt>
    <dgm:pt modelId="{26BB550E-BF94-4612-AE36-3FF3D97CB388}" type="sibTrans" cxnId="{E1465622-2413-46B7-BBDE-C3D708267836}">
      <dgm:prSet/>
      <dgm:spPr/>
      <dgm:t>
        <a:bodyPr/>
        <a:lstStyle/>
        <a:p>
          <a:endParaRPr lang="en-US"/>
        </a:p>
      </dgm:t>
    </dgm:pt>
    <dgm:pt modelId="{B97A5746-95EA-418F-880A-4C9FDF7A9447}">
      <dgm:prSet phldrT="[Text]"/>
      <dgm:spPr/>
      <dgm:t>
        <a:bodyPr/>
        <a:lstStyle/>
        <a:p>
          <a:r>
            <a:rPr lang="en-US" dirty="0" smtClean="0"/>
            <a:t>Soft tissue like (</a:t>
          </a:r>
          <a:r>
            <a: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gingiva, cheek, tongue, lip, salivary gland,</a:t>
          </a:r>
          <a:endParaRPr lang="en-US" dirty="0"/>
        </a:p>
      </dgm:t>
    </dgm:pt>
    <dgm:pt modelId="{765BE9F2-2C17-4F83-9DA7-72FE86C16F02}" type="parTrans" cxnId="{DDCB26AD-94FE-440B-9B50-0E625589B49B}">
      <dgm:prSet/>
      <dgm:spPr/>
      <dgm:t>
        <a:bodyPr/>
        <a:lstStyle/>
        <a:p>
          <a:endParaRPr lang="en-US"/>
        </a:p>
      </dgm:t>
    </dgm:pt>
    <dgm:pt modelId="{25A3EFF8-7893-40DD-982C-4EC851B3F053}" type="sibTrans" cxnId="{DDCB26AD-94FE-440B-9B50-0E625589B49B}">
      <dgm:prSet/>
      <dgm:spPr/>
      <dgm:t>
        <a:bodyPr/>
        <a:lstStyle/>
        <a:p>
          <a:endParaRPr lang="en-US"/>
        </a:p>
      </dgm:t>
    </dgm:pt>
    <dgm:pt modelId="{EBBEDECF-02FE-44AC-A3F4-C28057319E9C}">
      <dgm:prSet phldrT="[Text]"/>
      <dgm:spPr/>
      <dgm:t>
        <a:bodyPr/>
        <a:lstStyle/>
        <a:p>
          <a:r>
            <a:rPr lang="en-US" dirty="0" smtClean="0"/>
            <a:t>Fixation </a:t>
          </a:r>
          <a:endParaRPr lang="en-US" dirty="0"/>
        </a:p>
      </dgm:t>
    </dgm:pt>
    <dgm:pt modelId="{BE253061-5591-403F-892C-4B4D32A8619E}" type="parTrans" cxnId="{33B4334C-ED1D-4013-AC52-472FFCD578DC}">
      <dgm:prSet/>
      <dgm:spPr/>
      <dgm:t>
        <a:bodyPr/>
        <a:lstStyle/>
        <a:p>
          <a:endParaRPr lang="en-US"/>
        </a:p>
      </dgm:t>
    </dgm:pt>
    <dgm:pt modelId="{5B8ED1C0-0CD8-403A-98B8-0B58C020426A}" type="sibTrans" cxnId="{33B4334C-ED1D-4013-AC52-472FFCD578DC}">
      <dgm:prSet/>
      <dgm:spPr/>
      <dgm:t>
        <a:bodyPr/>
        <a:lstStyle/>
        <a:p>
          <a:endParaRPr lang="en-US"/>
        </a:p>
      </dgm:t>
    </dgm:pt>
    <dgm:pt modelId="{BBFAB32B-80E0-48FB-BF83-5E077C46D783}">
      <dgm:prSet phldrT="[Text]"/>
      <dgm:spPr/>
      <dgm:t>
        <a:bodyPr/>
        <a:lstStyle/>
        <a:p>
          <a:pPr rtl="0"/>
          <a:r>
            <a:rPr lang="en-US" b="0" dirty="0" smtClean="0"/>
            <a:t>Dehydration, clearing and infiltration</a:t>
          </a:r>
          <a:endParaRPr lang="en-US" b="0" dirty="0"/>
        </a:p>
      </dgm:t>
    </dgm:pt>
    <dgm:pt modelId="{FEA3B144-3021-4205-8ED2-61D6AC236831}" type="parTrans" cxnId="{280AF815-17B3-4E5B-91C8-7536C9A6C226}">
      <dgm:prSet/>
      <dgm:spPr/>
      <dgm:t>
        <a:bodyPr/>
        <a:lstStyle/>
        <a:p>
          <a:endParaRPr lang="en-US"/>
        </a:p>
      </dgm:t>
    </dgm:pt>
    <dgm:pt modelId="{D712A24D-9CA0-4269-A258-AC9758C0A13F}" type="sibTrans" cxnId="{280AF815-17B3-4E5B-91C8-7536C9A6C226}">
      <dgm:prSet/>
      <dgm:spPr/>
      <dgm:t>
        <a:bodyPr/>
        <a:lstStyle/>
        <a:p>
          <a:endParaRPr lang="en-US"/>
        </a:p>
      </dgm:t>
    </dgm:pt>
    <dgm:pt modelId="{70E2CF00-D44D-4B2A-A981-BE6B7679AE74}">
      <dgm:prSet phldrT="[Text]"/>
      <dgm:spPr/>
      <dgm:t>
        <a:bodyPr/>
        <a:lstStyle/>
        <a:p>
          <a:r>
            <a:rPr lang="en-US" dirty="0" smtClean="0"/>
            <a:t>Hard tissue (</a:t>
          </a:r>
          <a:r>
            <a: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the tissue containing bone or teeth</a:t>
          </a:r>
          <a:r>
            <a:rPr lang="ar-IQ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(</a:t>
          </a:r>
          <a:endParaRPr lang="en-US" dirty="0"/>
        </a:p>
      </dgm:t>
    </dgm:pt>
    <dgm:pt modelId="{E065155E-C02A-4C73-8845-2EBCB4E683BE}" type="parTrans" cxnId="{D9AF95AA-FC4F-4F5E-9726-330145883601}">
      <dgm:prSet/>
      <dgm:spPr/>
      <dgm:t>
        <a:bodyPr/>
        <a:lstStyle/>
        <a:p>
          <a:endParaRPr lang="en-US"/>
        </a:p>
      </dgm:t>
    </dgm:pt>
    <dgm:pt modelId="{62E139E4-59E2-4C32-9322-2D3404BD425A}" type="sibTrans" cxnId="{D9AF95AA-FC4F-4F5E-9726-330145883601}">
      <dgm:prSet/>
      <dgm:spPr/>
      <dgm:t>
        <a:bodyPr/>
        <a:lstStyle/>
        <a:p>
          <a:endParaRPr lang="en-US"/>
        </a:p>
      </dgm:t>
    </dgm:pt>
    <dgm:pt modelId="{3DC11B2E-B498-477D-AF45-BDA595A99CEB}">
      <dgm:prSet phldrT="[Text]"/>
      <dgm:spPr/>
      <dgm:t>
        <a:bodyPr/>
        <a:lstStyle/>
        <a:p>
          <a:r>
            <a:rPr lang="en-US" dirty="0" smtClean="0"/>
            <a:t>decalcified</a:t>
          </a:r>
          <a:endParaRPr lang="en-US" dirty="0"/>
        </a:p>
      </dgm:t>
    </dgm:pt>
    <dgm:pt modelId="{81D67793-F068-4BD5-95D7-82E3501E21DE}" type="parTrans" cxnId="{3AFA8D80-996F-4923-A697-F219F2A650D2}">
      <dgm:prSet/>
      <dgm:spPr/>
      <dgm:t>
        <a:bodyPr/>
        <a:lstStyle/>
        <a:p>
          <a:endParaRPr lang="en-US"/>
        </a:p>
      </dgm:t>
    </dgm:pt>
    <dgm:pt modelId="{3E26BE02-B4A1-4C5E-AFBE-09DF7B9EF22C}" type="sibTrans" cxnId="{3AFA8D80-996F-4923-A697-F219F2A650D2}">
      <dgm:prSet/>
      <dgm:spPr/>
      <dgm:t>
        <a:bodyPr/>
        <a:lstStyle/>
        <a:p>
          <a:endParaRPr lang="en-US"/>
        </a:p>
      </dgm:t>
    </dgm:pt>
    <dgm:pt modelId="{A5C1663D-EA87-468F-8D3E-3B52EEFC823F}" type="pres">
      <dgm:prSet presAssocID="{10A79AAF-37C9-4112-B765-43354E0A61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6A1EA5-3EFE-451A-91D5-7BDFCD0C3AC9}" type="pres">
      <dgm:prSet presAssocID="{DE43B9C8-7A85-44E0-814A-4D54C4BDEFF9}" presName="hierRoot1" presStyleCnt="0"/>
      <dgm:spPr/>
    </dgm:pt>
    <dgm:pt modelId="{12682B3A-D90E-4786-835B-AA231069F887}" type="pres">
      <dgm:prSet presAssocID="{DE43B9C8-7A85-44E0-814A-4D54C4BDEFF9}" presName="composite" presStyleCnt="0"/>
      <dgm:spPr/>
    </dgm:pt>
    <dgm:pt modelId="{6B15B6FF-AD2B-40C4-94B2-5428142C22B1}" type="pres">
      <dgm:prSet presAssocID="{DE43B9C8-7A85-44E0-814A-4D54C4BDEFF9}" presName="background" presStyleLbl="node0" presStyleIdx="0" presStyleCnt="1"/>
      <dgm:spPr/>
    </dgm:pt>
    <dgm:pt modelId="{F61DA92F-EB4C-4435-AAAE-F3ABA4601074}" type="pres">
      <dgm:prSet presAssocID="{DE43B9C8-7A85-44E0-814A-4D54C4BDEFF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9D4AB-9BB4-4A30-9826-F24569702FF6}" type="pres">
      <dgm:prSet presAssocID="{DE43B9C8-7A85-44E0-814A-4D54C4BDEFF9}" presName="hierChild2" presStyleCnt="0"/>
      <dgm:spPr/>
    </dgm:pt>
    <dgm:pt modelId="{2BE81197-A102-4DAF-BD4A-9845113AD793}" type="pres">
      <dgm:prSet presAssocID="{765BE9F2-2C17-4F83-9DA7-72FE86C16F0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AE76064-B980-4F80-9F39-4D95028FDFD3}" type="pres">
      <dgm:prSet presAssocID="{B97A5746-95EA-418F-880A-4C9FDF7A9447}" presName="hierRoot2" presStyleCnt="0"/>
      <dgm:spPr/>
    </dgm:pt>
    <dgm:pt modelId="{11485DD6-E17B-4331-8EE0-280E059BA269}" type="pres">
      <dgm:prSet presAssocID="{B97A5746-95EA-418F-880A-4C9FDF7A9447}" presName="composite2" presStyleCnt="0"/>
      <dgm:spPr/>
    </dgm:pt>
    <dgm:pt modelId="{41A15100-2226-4196-9C66-88B2AD25B5C3}" type="pres">
      <dgm:prSet presAssocID="{B97A5746-95EA-418F-880A-4C9FDF7A9447}" presName="background2" presStyleLbl="node2" presStyleIdx="0" presStyleCnt="2"/>
      <dgm:spPr/>
    </dgm:pt>
    <dgm:pt modelId="{9FA53451-7AA6-45CA-8637-DCEE8FAA9EDC}" type="pres">
      <dgm:prSet presAssocID="{B97A5746-95EA-418F-880A-4C9FDF7A944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917C5C-D5D3-45AE-95D7-1EC88A1B3990}" type="pres">
      <dgm:prSet presAssocID="{B97A5746-95EA-418F-880A-4C9FDF7A9447}" presName="hierChild3" presStyleCnt="0"/>
      <dgm:spPr/>
    </dgm:pt>
    <dgm:pt modelId="{D3E4B44B-7918-4865-B790-D5CBCD5DECC4}" type="pres">
      <dgm:prSet presAssocID="{BE253061-5591-403F-892C-4B4D32A8619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AA6DCD8-F498-4A01-B655-42C889A00530}" type="pres">
      <dgm:prSet presAssocID="{EBBEDECF-02FE-44AC-A3F4-C28057319E9C}" presName="hierRoot3" presStyleCnt="0"/>
      <dgm:spPr/>
    </dgm:pt>
    <dgm:pt modelId="{BBDDD44A-F83C-41F7-8EED-25BC697ADCE4}" type="pres">
      <dgm:prSet presAssocID="{EBBEDECF-02FE-44AC-A3F4-C28057319E9C}" presName="composite3" presStyleCnt="0"/>
      <dgm:spPr/>
    </dgm:pt>
    <dgm:pt modelId="{2357B16B-0B3A-4FB4-8C1D-C8504CB77C67}" type="pres">
      <dgm:prSet presAssocID="{EBBEDECF-02FE-44AC-A3F4-C28057319E9C}" presName="background3" presStyleLbl="node3" presStyleIdx="0" presStyleCnt="3"/>
      <dgm:spPr/>
    </dgm:pt>
    <dgm:pt modelId="{79856546-8106-4A9C-9FBA-A7CB782981A4}" type="pres">
      <dgm:prSet presAssocID="{EBBEDECF-02FE-44AC-A3F4-C28057319E9C}" presName="text3" presStyleLbl="fgAcc3" presStyleIdx="0" presStyleCnt="3" custLinFactNeighborX="-61877" custLinFactNeighborY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9A5033-B527-4EE5-B9A7-138F21CF38CB}" type="pres">
      <dgm:prSet presAssocID="{EBBEDECF-02FE-44AC-A3F4-C28057319E9C}" presName="hierChild4" presStyleCnt="0"/>
      <dgm:spPr/>
    </dgm:pt>
    <dgm:pt modelId="{69EC01A5-104F-436C-826F-C7EA88EB037F}" type="pres">
      <dgm:prSet presAssocID="{FEA3B144-3021-4205-8ED2-61D6AC23683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CC07AD9-EE53-47C7-9792-244F00828202}" type="pres">
      <dgm:prSet presAssocID="{BBFAB32B-80E0-48FB-BF83-5E077C46D783}" presName="hierRoot3" presStyleCnt="0"/>
      <dgm:spPr/>
    </dgm:pt>
    <dgm:pt modelId="{BD21C52A-28F7-432C-A1D6-8FB8F3447431}" type="pres">
      <dgm:prSet presAssocID="{BBFAB32B-80E0-48FB-BF83-5E077C46D783}" presName="composite3" presStyleCnt="0"/>
      <dgm:spPr/>
    </dgm:pt>
    <dgm:pt modelId="{0ACCC89E-0335-460D-A57F-3FD82EB120F9}" type="pres">
      <dgm:prSet presAssocID="{BBFAB32B-80E0-48FB-BF83-5E077C46D783}" presName="background3" presStyleLbl="node3" presStyleIdx="1" presStyleCnt="3"/>
      <dgm:spPr/>
    </dgm:pt>
    <dgm:pt modelId="{11153DCE-7BA5-4C25-AEE4-9A27EA0F275A}" type="pres">
      <dgm:prSet presAssocID="{BBFAB32B-80E0-48FB-BF83-5E077C46D78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DA451-689C-433B-A15A-C692BB2F11F9}" type="pres">
      <dgm:prSet presAssocID="{BBFAB32B-80E0-48FB-BF83-5E077C46D783}" presName="hierChild4" presStyleCnt="0"/>
      <dgm:spPr/>
    </dgm:pt>
    <dgm:pt modelId="{D83C6DA5-EEF3-427F-A5EC-3D3F388046E2}" type="pres">
      <dgm:prSet presAssocID="{E065155E-C02A-4C73-8845-2EBCB4E683B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B4CB725-48E2-451C-8DD5-9D9781C0F2AC}" type="pres">
      <dgm:prSet presAssocID="{70E2CF00-D44D-4B2A-A981-BE6B7679AE74}" presName="hierRoot2" presStyleCnt="0"/>
      <dgm:spPr/>
    </dgm:pt>
    <dgm:pt modelId="{73AD5145-EB0D-48BD-9D7F-A960A11E69A9}" type="pres">
      <dgm:prSet presAssocID="{70E2CF00-D44D-4B2A-A981-BE6B7679AE74}" presName="composite2" presStyleCnt="0"/>
      <dgm:spPr/>
    </dgm:pt>
    <dgm:pt modelId="{0843ECCB-06E3-44A7-BAB5-8B71A152CAD8}" type="pres">
      <dgm:prSet presAssocID="{70E2CF00-D44D-4B2A-A981-BE6B7679AE74}" presName="background2" presStyleLbl="node2" presStyleIdx="1" presStyleCnt="2"/>
      <dgm:spPr/>
    </dgm:pt>
    <dgm:pt modelId="{C005BD66-CD27-438B-ACDC-141007626DC5}" type="pres">
      <dgm:prSet presAssocID="{70E2CF00-D44D-4B2A-A981-BE6B7679AE7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9B229-3AEE-46D8-82B0-5721F85743AC}" type="pres">
      <dgm:prSet presAssocID="{70E2CF00-D44D-4B2A-A981-BE6B7679AE74}" presName="hierChild3" presStyleCnt="0"/>
      <dgm:spPr/>
    </dgm:pt>
    <dgm:pt modelId="{3FC5A2FB-E30B-483B-BBB2-8B87663B99C3}" type="pres">
      <dgm:prSet presAssocID="{81D67793-F068-4BD5-95D7-82E3501E21D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A6A737C-730C-4036-86F4-B5DE6CB6B0DC}" type="pres">
      <dgm:prSet presAssocID="{3DC11B2E-B498-477D-AF45-BDA595A99CEB}" presName="hierRoot3" presStyleCnt="0"/>
      <dgm:spPr/>
    </dgm:pt>
    <dgm:pt modelId="{8D3BEF83-509D-49CE-9F56-C212CAC8D36C}" type="pres">
      <dgm:prSet presAssocID="{3DC11B2E-B498-477D-AF45-BDA595A99CEB}" presName="composite3" presStyleCnt="0"/>
      <dgm:spPr/>
    </dgm:pt>
    <dgm:pt modelId="{786AA101-2F0D-4B9A-A176-7380809E080B}" type="pres">
      <dgm:prSet presAssocID="{3DC11B2E-B498-477D-AF45-BDA595A99CEB}" presName="background3" presStyleLbl="node3" presStyleIdx="2" presStyleCnt="3"/>
      <dgm:spPr/>
    </dgm:pt>
    <dgm:pt modelId="{CB28E5C0-E65E-42CF-AFCE-39BE599480A3}" type="pres">
      <dgm:prSet presAssocID="{3DC11B2E-B498-477D-AF45-BDA595A99CEB}" presName="text3" presStyleLbl="fgAcc3" presStyleIdx="2" presStyleCnt="3" custLinFactNeighborX="47881" custLinFactNeighborY="-2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4F957-C031-4EAC-A439-C710C5895F8A}" type="pres">
      <dgm:prSet presAssocID="{3DC11B2E-B498-477D-AF45-BDA595A99CEB}" presName="hierChild4" presStyleCnt="0"/>
      <dgm:spPr/>
    </dgm:pt>
  </dgm:ptLst>
  <dgm:cxnLst>
    <dgm:cxn modelId="{3AFA8D80-996F-4923-A697-F219F2A650D2}" srcId="{70E2CF00-D44D-4B2A-A981-BE6B7679AE74}" destId="{3DC11B2E-B498-477D-AF45-BDA595A99CEB}" srcOrd="0" destOrd="0" parTransId="{81D67793-F068-4BD5-95D7-82E3501E21DE}" sibTransId="{3E26BE02-B4A1-4C5E-AFBE-09DF7B9EF22C}"/>
    <dgm:cxn modelId="{33B4334C-ED1D-4013-AC52-472FFCD578DC}" srcId="{B97A5746-95EA-418F-880A-4C9FDF7A9447}" destId="{EBBEDECF-02FE-44AC-A3F4-C28057319E9C}" srcOrd="0" destOrd="0" parTransId="{BE253061-5591-403F-892C-4B4D32A8619E}" sibTransId="{5B8ED1C0-0CD8-403A-98B8-0B58C020426A}"/>
    <dgm:cxn modelId="{6BD2C0BF-C2EB-4E33-A842-6FB75866EA23}" type="presOf" srcId="{70E2CF00-D44D-4B2A-A981-BE6B7679AE74}" destId="{C005BD66-CD27-438B-ACDC-141007626DC5}" srcOrd="0" destOrd="0" presId="urn:microsoft.com/office/officeart/2005/8/layout/hierarchy1"/>
    <dgm:cxn modelId="{D9AF95AA-FC4F-4F5E-9726-330145883601}" srcId="{DE43B9C8-7A85-44E0-814A-4D54C4BDEFF9}" destId="{70E2CF00-D44D-4B2A-A981-BE6B7679AE74}" srcOrd="1" destOrd="0" parTransId="{E065155E-C02A-4C73-8845-2EBCB4E683BE}" sibTransId="{62E139E4-59E2-4C32-9322-2D3404BD425A}"/>
    <dgm:cxn modelId="{B7CC31B3-FCEC-4795-886B-45D3D651900B}" type="presOf" srcId="{10A79AAF-37C9-4112-B765-43354E0A6123}" destId="{A5C1663D-EA87-468F-8D3E-3B52EEFC823F}" srcOrd="0" destOrd="0" presId="urn:microsoft.com/office/officeart/2005/8/layout/hierarchy1"/>
    <dgm:cxn modelId="{CBB4DBE7-32C0-41D5-8E2A-D84D5F190393}" type="presOf" srcId="{81D67793-F068-4BD5-95D7-82E3501E21DE}" destId="{3FC5A2FB-E30B-483B-BBB2-8B87663B99C3}" srcOrd="0" destOrd="0" presId="urn:microsoft.com/office/officeart/2005/8/layout/hierarchy1"/>
    <dgm:cxn modelId="{E1465622-2413-46B7-BBDE-C3D708267836}" srcId="{10A79AAF-37C9-4112-B765-43354E0A6123}" destId="{DE43B9C8-7A85-44E0-814A-4D54C4BDEFF9}" srcOrd="0" destOrd="0" parTransId="{9A86CE32-BEB9-4305-B7D3-C5A42827E1CF}" sibTransId="{26BB550E-BF94-4612-AE36-3FF3D97CB388}"/>
    <dgm:cxn modelId="{C44C0C34-2C43-445D-A480-7E39EF071D6A}" type="presOf" srcId="{BE253061-5591-403F-892C-4B4D32A8619E}" destId="{D3E4B44B-7918-4865-B790-D5CBCD5DECC4}" srcOrd="0" destOrd="0" presId="urn:microsoft.com/office/officeart/2005/8/layout/hierarchy1"/>
    <dgm:cxn modelId="{57F0AA9A-E5EE-41BA-B271-0CEA5A3F218E}" type="presOf" srcId="{EBBEDECF-02FE-44AC-A3F4-C28057319E9C}" destId="{79856546-8106-4A9C-9FBA-A7CB782981A4}" srcOrd="0" destOrd="0" presId="urn:microsoft.com/office/officeart/2005/8/layout/hierarchy1"/>
    <dgm:cxn modelId="{61FEB229-72A8-4D1F-B332-726CB1393F4C}" type="presOf" srcId="{765BE9F2-2C17-4F83-9DA7-72FE86C16F02}" destId="{2BE81197-A102-4DAF-BD4A-9845113AD793}" srcOrd="0" destOrd="0" presId="urn:microsoft.com/office/officeart/2005/8/layout/hierarchy1"/>
    <dgm:cxn modelId="{39E99460-3A06-44A1-9E4A-A0B34D0871B7}" type="presOf" srcId="{BBFAB32B-80E0-48FB-BF83-5E077C46D783}" destId="{11153DCE-7BA5-4C25-AEE4-9A27EA0F275A}" srcOrd="0" destOrd="0" presId="urn:microsoft.com/office/officeart/2005/8/layout/hierarchy1"/>
    <dgm:cxn modelId="{DDCB26AD-94FE-440B-9B50-0E625589B49B}" srcId="{DE43B9C8-7A85-44E0-814A-4D54C4BDEFF9}" destId="{B97A5746-95EA-418F-880A-4C9FDF7A9447}" srcOrd="0" destOrd="0" parTransId="{765BE9F2-2C17-4F83-9DA7-72FE86C16F02}" sibTransId="{25A3EFF8-7893-40DD-982C-4EC851B3F053}"/>
    <dgm:cxn modelId="{280AF815-17B3-4E5B-91C8-7536C9A6C226}" srcId="{B97A5746-95EA-418F-880A-4C9FDF7A9447}" destId="{BBFAB32B-80E0-48FB-BF83-5E077C46D783}" srcOrd="1" destOrd="0" parTransId="{FEA3B144-3021-4205-8ED2-61D6AC236831}" sibTransId="{D712A24D-9CA0-4269-A258-AC9758C0A13F}"/>
    <dgm:cxn modelId="{80470D5B-BE8D-4389-93C8-35A4CF640481}" type="presOf" srcId="{E065155E-C02A-4C73-8845-2EBCB4E683BE}" destId="{D83C6DA5-EEF3-427F-A5EC-3D3F388046E2}" srcOrd="0" destOrd="0" presId="urn:microsoft.com/office/officeart/2005/8/layout/hierarchy1"/>
    <dgm:cxn modelId="{BB33CF23-F9A7-404E-9ED7-B283D084A11E}" type="presOf" srcId="{3DC11B2E-B498-477D-AF45-BDA595A99CEB}" destId="{CB28E5C0-E65E-42CF-AFCE-39BE599480A3}" srcOrd="0" destOrd="0" presId="urn:microsoft.com/office/officeart/2005/8/layout/hierarchy1"/>
    <dgm:cxn modelId="{46C8B334-C5ED-4246-9899-3E3C8C7DB3FD}" type="presOf" srcId="{DE43B9C8-7A85-44E0-814A-4D54C4BDEFF9}" destId="{F61DA92F-EB4C-4435-AAAE-F3ABA4601074}" srcOrd="0" destOrd="0" presId="urn:microsoft.com/office/officeart/2005/8/layout/hierarchy1"/>
    <dgm:cxn modelId="{1094D6CC-FE21-4576-84B8-1BF796150055}" type="presOf" srcId="{FEA3B144-3021-4205-8ED2-61D6AC236831}" destId="{69EC01A5-104F-436C-826F-C7EA88EB037F}" srcOrd="0" destOrd="0" presId="urn:microsoft.com/office/officeart/2005/8/layout/hierarchy1"/>
    <dgm:cxn modelId="{94BE459B-9614-4BFB-991A-C64E14A09D3A}" type="presOf" srcId="{B97A5746-95EA-418F-880A-4C9FDF7A9447}" destId="{9FA53451-7AA6-45CA-8637-DCEE8FAA9EDC}" srcOrd="0" destOrd="0" presId="urn:microsoft.com/office/officeart/2005/8/layout/hierarchy1"/>
    <dgm:cxn modelId="{21A0AA1A-8121-4C86-85F2-257321FB139A}" type="presParOf" srcId="{A5C1663D-EA87-468F-8D3E-3B52EEFC823F}" destId="{786A1EA5-3EFE-451A-91D5-7BDFCD0C3AC9}" srcOrd="0" destOrd="0" presId="urn:microsoft.com/office/officeart/2005/8/layout/hierarchy1"/>
    <dgm:cxn modelId="{82E41779-28FF-40E2-B474-8859B4C49176}" type="presParOf" srcId="{786A1EA5-3EFE-451A-91D5-7BDFCD0C3AC9}" destId="{12682B3A-D90E-4786-835B-AA231069F887}" srcOrd="0" destOrd="0" presId="urn:microsoft.com/office/officeart/2005/8/layout/hierarchy1"/>
    <dgm:cxn modelId="{86A40E76-6742-4695-8097-0BF419B7FB56}" type="presParOf" srcId="{12682B3A-D90E-4786-835B-AA231069F887}" destId="{6B15B6FF-AD2B-40C4-94B2-5428142C22B1}" srcOrd="0" destOrd="0" presId="urn:microsoft.com/office/officeart/2005/8/layout/hierarchy1"/>
    <dgm:cxn modelId="{F3A53401-737D-4374-B267-104137D421F8}" type="presParOf" srcId="{12682B3A-D90E-4786-835B-AA231069F887}" destId="{F61DA92F-EB4C-4435-AAAE-F3ABA4601074}" srcOrd="1" destOrd="0" presId="urn:microsoft.com/office/officeart/2005/8/layout/hierarchy1"/>
    <dgm:cxn modelId="{168F5F64-7E94-4FEC-B7A9-3F6D23FE2994}" type="presParOf" srcId="{786A1EA5-3EFE-451A-91D5-7BDFCD0C3AC9}" destId="{7E29D4AB-9BB4-4A30-9826-F24569702FF6}" srcOrd="1" destOrd="0" presId="urn:microsoft.com/office/officeart/2005/8/layout/hierarchy1"/>
    <dgm:cxn modelId="{89F9A9FC-7023-41BD-BA3C-FAD139D098A3}" type="presParOf" srcId="{7E29D4AB-9BB4-4A30-9826-F24569702FF6}" destId="{2BE81197-A102-4DAF-BD4A-9845113AD793}" srcOrd="0" destOrd="0" presId="urn:microsoft.com/office/officeart/2005/8/layout/hierarchy1"/>
    <dgm:cxn modelId="{6E0DB676-39FB-4951-809A-C6C89D49793F}" type="presParOf" srcId="{7E29D4AB-9BB4-4A30-9826-F24569702FF6}" destId="{2AE76064-B980-4F80-9F39-4D95028FDFD3}" srcOrd="1" destOrd="0" presId="urn:microsoft.com/office/officeart/2005/8/layout/hierarchy1"/>
    <dgm:cxn modelId="{A1F6E186-340A-4C35-8509-501BE6D0B5A0}" type="presParOf" srcId="{2AE76064-B980-4F80-9F39-4D95028FDFD3}" destId="{11485DD6-E17B-4331-8EE0-280E059BA269}" srcOrd="0" destOrd="0" presId="urn:microsoft.com/office/officeart/2005/8/layout/hierarchy1"/>
    <dgm:cxn modelId="{AA93D1A4-3CA2-4BAA-B308-6DF1F807CBCD}" type="presParOf" srcId="{11485DD6-E17B-4331-8EE0-280E059BA269}" destId="{41A15100-2226-4196-9C66-88B2AD25B5C3}" srcOrd="0" destOrd="0" presId="urn:microsoft.com/office/officeart/2005/8/layout/hierarchy1"/>
    <dgm:cxn modelId="{6C791507-274C-49B7-B83B-2D1E47DF2E30}" type="presParOf" srcId="{11485DD6-E17B-4331-8EE0-280E059BA269}" destId="{9FA53451-7AA6-45CA-8637-DCEE8FAA9EDC}" srcOrd="1" destOrd="0" presId="urn:microsoft.com/office/officeart/2005/8/layout/hierarchy1"/>
    <dgm:cxn modelId="{8016FF17-B23B-4448-9554-A702BAA0C9EE}" type="presParOf" srcId="{2AE76064-B980-4F80-9F39-4D95028FDFD3}" destId="{90917C5C-D5D3-45AE-95D7-1EC88A1B3990}" srcOrd="1" destOrd="0" presId="urn:microsoft.com/office/officeart/2005/8/layout/hierarchy1"/>
    <dgm:cxn modelId="{EA9FBF70-A77B-42B5-A825-1D128987D7C9}" type="presParOf" srcId="{90917C5C-D5D3-45AE-95D7-1EC88A1B3990}" destId="{D3E4B44B-7918-4865-B790-D5CBCD5DECC4}" srcOrd="0" destOrd="0" presId="urn:microsoft.com/office/officeart/2005/8/layout/hierarchy1"/>
    <dgm:cxn modelId="{1EBB6E1B-6D21-4C6B-8FD9-87897738AF4D}" type="presParOf" srcId="{90917C5C-D5D3-45AE-95D7-1EC88A1B3990}" destId="{EAA6DCD8-F498-4A01-B655-42C889A00530}" srcOrd="1" destOrd="0" presId="urn:microsoft.com/office/officeart/2005/8/layout/hierarchy1"/>
    <dgm:cxn modelId="{BE2C05FE-25EB-404B-A8C9-463A5896AC7D}" type="presParOf" srcId="{EAA6DCD8-F498-4A01-B655-42C889A00530}" destId="{BBDDD44A-F83C-41F7-8EED-25BC697ADCE4}" srcOrd="0" destOrd="0" presId="urn:microsoft.com/office/officeart/2005/8/layout/hierarchy1"/>
    <dgm:cxn modelId="{F4841AB5-E826-47DE-AC68-22EFB63BAB55}" type="presParOf" srcId="{BBDDD44A-F83C-41F7-8EED-25BC697ADCE4}" destId="{2357B16B-0B3A-4FB4-8C1D-C8504CB77C67}" srcOrd="0" destOrd="0" presId="urn:microsoft.com/office/officeart/2005/8/layout/hierarchy1"/>
    <dgm:cxn modelId="{CCA03FDD-2057-4FE0-AF2B-DFE63D958C67}" type="presParOf" srcId="{BBDDD44A-F83C-41F7-8EED-25BC697ADCE4}" destId="{79856546-8106-4A9C-9FBA-A7CB782981A4}" srcOrd="1" destOrd="0" presId="urn:microsoft.com/office/officeart/2005/8/layout/hierarchy1"/>
    <dgm:cxn modelId="{558737FE-1E2B-4600-A5CC-D297CDA8CDD3}" type="presParOf" srcId="{EAA6DCD8-F498-4A01-B655-42C889A00530}" destId="{D69A5033-B527-4EE5-B9A7-138F21CF38CB}" srcOrd="1" destOrd="0" presId="urn:microsoft.com/office/officeart/2005/8/layout/hierarchy1"/>
    <dgm:cxn modelId="{3EF3B611-AA35-4059-A015-5603344AE022}" type="presParOf" srcId="{90917C5C-D5D3-45AE-95D7-1EC88A1B3990}" destId="{69EC01A5-104F-436C-826F-C7EA88EB037F}" srcOrd="2" destOrd="0" presId="urn:microsoft.com/office/officeart/2005/8/layout/hierarchy1"/>
    <dgm:cxn modelId="{F5F2745F-6B08-4AED-87C0-6A77A9883383}" type="presParOf" srcId="{90917C5C-D5D3-45AE-95D7-1EC88A1B3990}" destId="{6CC07AD9-EE53-47C7-9792-244F00828202}" srcOrd="3" destOrd="0" presId="urn:microsoft.com/office/officeart/2005/8/layout/hierarchy1"/>
    <dgm:cxn modelId="{25B8AF7C-65E1-4762-97EB-1336BF2CD7AD}" type="presParOf" srcId="{6CC07AD9-EE53-47C7-9792-244F00828202}" destId="{BD21C52A-28F7-432C-A1D6-8FB8F3447431}" srcOrd="0" destOrd="0" presId="urn:microsoft.com/office/officeart/2005/8/layout/hierarchy1"/>
    <dgm:cxn modelId="{20C393C4-A1E6-4625-95B1-611F9F8A0DCD}" type="presParOf" srcId="{BD21C52A-28F7-432C-A1D6-8FB8F3447431}" destId="{0ACCC89E-0335-460D-A57F-3FD82EB120F9}" srcOrd="0" destOrd="0" presId="urn:microsoft.com/office/officeart/2005/8/layout/hierarchy1"/>
    <dgm:cxn modelId="{12827B87-5C55-4786-B200-2528261AD58E}" type="presParOf" srcId="{BD21C52A-28F7-432C-A1D6-8FB8F3447431}" destId="{11153DCE-7BA5-4C25-AEE4-9A27EA0F275A}" srcOrd="1" destOrd="0" presId="urn:microsoft.com/office/officeart/2005/8/layout/hierarchy1"/>
    <dgm:cxn modelId="{BE5B77E5-9BB3-4761-BB5D-01B7C8A398A8}" type="presParOf" srcId="{6CC07AD9-EE53-47C7-9792-244F00828202}" destId="{1F5DA451-689C-433B-A15A-C692BB2F11F9}" srcOrd="1" destOrd="0" presId="urn:microsoft.com/office/officeart/2005/8/layout/hierarchy1"/>
    <dgm:cxn modelId="{51D19BDA-F22E-42B5-AFC6-F253B8F4E9F9}" type="presParOf" srcId="{7E29D4AB-9BB4-4A30-9826-F24569702FF6}" destId="{D83C6DA5-EEF3-427F-A5EC-3D3F388046E2}" srcOrd="2" destOrd="0" presId="urn:microsoft.com/office/officeart/2005/8/layout/hierarchy1"/>
    <dgm:cxn modelId="{286CBEB2-ACC5-42E2-B9BF-AB16964FB703}" type="presParOf" srcId="{7E29D4AB-9BB4-4A30-9826-F24569702FF6}" destId="{4B4CB725-48E2-451C-8DD5-9D9781C0F2AC}" srcOrd="3" destOrd="0" presId="urn:microsoft.com/office/officeart/2005/8/layout/hierarchy1"/>
    <dgm:cxn modelId="{F0E8F143-43A6-448C-A29D-8F3F6D73E4DA}" type="presParOf" srcId="{4B4CB725-48E2-451C-8DD5-9D9781C0F2AC}" destId="{73AD5145-EB0D-48BD-9D7F-A960A11E69A9}" srcOrd="0" destOrd="0" presId="urn:microsoft.com/office/officeart/2005/8/layout/hierarchy1"/>
    <dgm:cxn modelId="{515E89CB-EA86-4221-92AB-60B4A0BB1117}" type="presParOf" srcId="{73AD5145-EB0D-48BD-9D7F-A960A11E69A9}" destId="{0843ECCB-06E3-44A7-BAB5-8B71A152CAD8}" srcOrd="0" destOrd="0" presId="urn:microsoft.com/office/officeart/2005/8/layout/hierarchy1"/>
    <dgm:cxn modelId="{5F432C98-CF07-437D-896B-06226C00CCDC}" type="presParOf" srcId="{73AD5145-EB0D-48BD-9D7F-A960A11E69A9}" destId="{C005BD66-CD27-438B-ACDC-141007626DC5}" srcOrd="1" destOrd="0" presId="urn:microsoft.com/office/officeart/2005/8/layout/hierarchy1"/>
    <dgm:cxn modelId="{9CDD6B81-AC19-4BA3-B073-994AADDF0E32}" type="presParOf" srcId="{4B4CB725-48E2-451C-8DD5-9D9781C0F2AC}" destId="{FC49B229-3AEE-46D8-82B0-5721F85743AC}" srcOrd="1" destOrd="0" presId="urn:microsoft.com/office/officeart/2005/8/layout/hierarchy1"/>
    <dgm:cxn modelId="{E1502DF5-5D9D-43B2-AB33-DCB54A201EFA}" type="presParOf" srcId="{FC49B229-3AEE-46D8-82B0-5721F85743AC}" destId="{3FC5A2FB-E30B-483B-BBB2-8B87663B99C3}" srcOrd="0" destOrd="0" presId="urn:microsoft.com/office/officeart/2005/8/layout/hierarchy1"/>
    <dgm:cxn modelId="{E20D9792-EA63-45F1-AF68-D1FA0DF09E2C}" type="presParOf" srcId="{FC49B229-3AEE-46D8-82B0-5721F85743AC}" destId="{EA6A737C-730C-4036-86F4-B5DE6CB6B0DC}" srcOrd="1" destOrd="0" presId="urn:microsoft.com/office/officeart/2005/8/layout/hierarchy1"/>
    <dgm:cxn modelId="{19CCD27E-B155-4E67-A5CA-7081FCC43F5C}" type="presParOf" srcId="{EA6A737C-730C-4036-86F4-B5DE6CB6B0DC}" destId="{8D3BEF83-509D-49CE-9F56-C212CAC8D36C}" srcOrd="0" destOrd="0" presId="urn:microsoft.com/office/officeart/2005/8/layout/hierarchy1"/>
    <dgm:cxn modelId="{60F7C517-4741-41A6-9A4A-88AA974B688F}" type="presParOf" srcId="{8D3BEF83-509D-49CE-9F56-C212CAC8D36C}" destId="{786AA101-2F0D-4B9A-A176-7380809E080B}" srcOrd="0" destOrd="0" presId="urn:microsoft.com/office/officeart/2005/8/layout/hierarchy1"/>
    <dgm:cxn modelId="{3CE902FB-E107-44A7-8155-65B1636FCC93}" type="presParOf" srcId="{8D3BEF83-509D-49CE-9F56-C212CAC8D36C}" destId="{CB28E5C0-E65E-42CF-AFCE-39BE599480A3}" srcOrd="1" destOrd="0" presId="urn:microsoft.com/office/officeart/2005/8/layout/hierarchy1"/>
    <dgm:cxn modelId="{A9F831A9-C291-43A0-8846-254D8D3D07D9}" type="presParOf" srcId="{EA6A737C-730C-4036-86F4-B5DE6CB6B0DC}" destId="{9CA4F957-C031-4EAC-A439-C710C5895F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3C840-924A-45F7-A608-858310D5A578}" type="doc">
      <dgm:prSet loTypeId="urn:microsoft.com/office/officeart/2005/8/layout/funnel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476992-4C1F-467F-9EA1-A85523849EC0}">
      <dgm:prSet phldrT="[Text]" custT="1"/>
      <dgm:spPr/>
      <dgm:t>
        <a:bodyPr/>
        <a:lstStyle/>
        <a:p>
          <a:r>
            <a:rPr lang="en-US" sz="1800" dirty="0" err="1" smtClean="0"/>
            <a:t>PH,tempreture</a:t>
          </a:r>
          <a:r>
            <a:rPr lang="en-US" sz="1800" dirty="0" smtClean="0"/>
            <a:t> </a:t>
          </a:r>
          <a:endParaRPr lang="en-US" sz="1800" dirty="0"/>
        </a:p>
      </dgm:t>
    </dgm:pt>
    <dgm:pt modelId="{D6CF60C6-0461-4D31-AA66-86FAA8CDA858}" type="parTrans" cxnId="{4A585249-D57B-40C1-A801-4DC232E119A3}">
      <dgm:prSet/>
      <dgm:spPr/>
      <dgm:t>
        <a:bodyPr/>
        <a:lstStyle/>
        <a:p>
          <a:endParaRPr lang="en-US"/>
        </a:p>
      </dgm:t>
    </dgm:pt>
    <dgm:pt modelId="{5B76365C-4B63-476D-A131-C767B22CAD7F}" type="sibTrans" cxnId="{4A585249-D57B-40C1-A801-4DC232E119A3}">
      <dgm:prSet/>
      <dgm:spPr/>
      <dgm:t>
        <a:bodyPr/>
        <a:lstStyle/>
        <a:p>
          <a:endParaRPr lang="en-US"/>
        </a:p>
      </dgm:t>
    </dgm:pt>
    <dgm:pt modelId="{A3F83A43-EC37-4822-9A1B-99700FCCCB2C}">
      <dgm:prSet phldrT="[Text]" custT="1"/>
      <dgm:spPr/>
      <dgm:t>
        <a:bodyPr/>
        <a:lstStyle/>
        <a:p>
          <a:r>
            <a: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Penetration of fixative</a:t>
          </a:r>
          <a:endParaRPr lang="en-US" sz="1800" dirty="0"/>
        </a:p>
      </dgm:t>
    </dgm:pt>
    <dgm:pt modelId="{98F41E94-D40F-46B2-AB75-D43CB48CDD86}" type="parTrans" cxnId="{C221E4D1-61AD-4AB5-BAC4-4488D90A3DE9}">
      <dgm:prSet/>
      <dgm:spPr/>
      <dgm:t>
        <a:bodyPr/>
        <a:lstStyle/>
        <a:p>
          <a:endParaRPr lang="en-US"/>
        </a:p>
      </dgm:t>
    </dgm:pt>
    <dgm:pt modelId="{B6CFBA6C-4F9D-4B9A-9587-BCA18D79211F}" type="sibTrans" cxnId="{C221E4D1-61AD-4AB5-BAC4-4488D90A3DE9}">
      <dgm:prSet/>
      <dgm:spPr/>
      <dgm:t>
        <a:bodyPr/>
        <a:lstStyle/>
        <a:p>
          <a:endParaRPr lang="en-US"/>
        </a:p>
      </dgm:t>
    </dgm:pt>
    <dgm:pt modelId="{6D8AC62B-4C1C-42CC-895B-71842155061B}">
      <dgm:prSet phldrT="[Text]"/>
      <dgm:spPr/>
      <dgm:t>
        <a:bodyPr/>
        <a:lstStyle/>
        <a:p>
          <a:r>
            <a:rPr lang="en-US" dirty="0" smtClean="0"/>
            <a:t>Volume of tissue </a:t>
          </a:r>
          <a:endParaRPr lang="en-US" dirty="0"/>
        </a:p>
      </dgm:t>
    </dgm:pt>
    <dgm:pt modelId="{39ED8936-5041-4C87-8286-B481C07D88AD}" type="parTrans" cxnId="{F9376043-AE85-4827-9053-C7DB569F6057}">
      <dgm:prSet/>
      <dgm:spPr/>
      <dgm:t>
        <a:bodyPr/>
        <a:lstStyle/>
        <a:p>
          <a:endParaRPr lang="en-US"/>
        </a:p>
      </dgm:t>
    </dgm:pt>
    <dgm:pt modelId="{D1805058-166C-436F-8AB5-6F1901C71DAB}" type="sibTrans" cxnId="{F9376043-AE85-4827-9053-C7DB569F6057}">
      <dgm:prSet/>
      <dgm:spPr/>
      <dgm:t>
        <a:bodyPr/>
        <a:lstStyle/>
        <a:p>
          <a:endParaRPr lang="en-US"/>
        </a:p>
      </dgm:t>
    </dgm:pt>
    <dgm:pt modelId="{EF741832-9494-4948-81BA-B163B66C37F8}">
      <dgm:prSet phldrT="[Text]"/>
      <dgm:spPr/>
      <dgm:t>
        <a:bodyPr/>
        <a:lstStyle/>
        <a:p>
          <a:r>
            <a:rPr lang="en-US" dirty="0" smtClean="0"/>
            <a:t>Factors effect of fixation </a:t>
          </a:r>
          <a:endParaRPr lang="en-US" dirty="0"/>
        </a:p>
      </dgm:t>
    </dgm:pt>
    <dgm:pt modelId="{778A5A03-40CD-43FA-B6D9-833B912DEED7}" type="parTrans" cxnId="{3C173820-8621-45CE-9F53-F649D6D57D04}">
      <dgm:prSet/>
      <dgm:spPr/>
      <dgm:t>
        <a:bodyPr/>
        <a:lstStyle/>
        <a:p>
          <a:endParaRPr lang="en-US"/>
        </a:p>
      </dgm:t>
    </dgm:pt>
    <dgm:pt modelId="{E587281B-A69E-4817-A298-93E62763AD5E}" type="sibTrans" cxnId="{3C173820-8621-45CE-9F53-F649D6D57D04}">
      <dgm:prSet/>
      <dgm:spPr/>
      <dgm:t>
        <a:bodyPr/>
        <a:lstStyle/>
        <a:p>
          <a:endParaRPr lang="en-US"/>
        </a:p>
      </dgm:t>
    </dgm:pt>
    <dgm:pt modelId="{5BE5451D-C2A7-47D3-A62C-1A37C0B00992}" type="pres">
      <dgm:prSet presAssocID="{A223C840-924A-45F7-A608-858310D5A57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CABC62-1E82-4483-9F27-46FCBD9790A9}" type="pres">
      <dgm:prSet presAssocID="{A223C840-924A-45F7-A608-858310D5A578}" presName="ellipse" presStyleLbl="trBgShp" presStyleIdx="0" presStyleCnt="1"/>
      <dgm:spPr/>
    </dgm:pt>
    <dgm:pt modelId="{08E1E6F7-DBCE-4D59-A929-D5723A565538}" type="pres">
      <dgm:prSet presAssocID="{A223C840-924A-45F7-A608-858310D5A578}" presName="arrow1" presStyleLbl="fgShp" presStyleIdx="0" presStyleCnt="1"/>
      <dgm:spPr/>
    </dgm:pt>
    <dgm:pt modelId="{A2D4B0BF-9365-4219-99C9-44739A5DF809}" type="pres">
      <dgm:prSet presAssocID="{A223C840-924A-45F7-A608-858310D5A57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23187-14CB-46B3-ABE2-738C370645E5}" type="pres">
      <dgm:prSet presAssocID="{A3F83A43-EC37-4822-9A1B-99700FCCCB2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06FF6-669A-41F4-B072-BD9EA8F82DBA}" type="pres">
      <dgm:prSet presAssocID="{6D8AC62B-4C1C-42CC-895B-71842155061B}" presName="item2" presStyleLbl="node1" presStyleIdx="1" presStyleCnt="3" custLinFactNeighborX="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0E3B3-403E-42CC-9BF4-1F83534419AD}" type="pres">
      <dgm:prSet presAssocID="{EF741832-9494-4948-81BA-B163B66C37F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F677-4523-4300-BF7E-0614D6F7AA59}" type="pres">
      <dgm:prSet presAssocID="{A223C840-924A-45F7-A608-858310D5A578}" presName="funnel" presStyleLbl="trAlignAcc1" presStyleIdx="0" presStyleCnt="1" custLinFactNeighborX="0" custLinFactNeighborY="-910"/>
      <dgm:spPr/>
    </dgm:pt>
  </dgm:ptLst>
  <dgm:cxnLst>
    <dgm:cxn modelId="{0E544ED8-3D44-4168-8C20-7BB649A509AB}" type="presOf" srcId="{92476992-4C1F-467F-9EA1-A85523849EC0}" destId="{18C0E3B3-403E-42CC-9BF4-1F83534419AD}" srcOrd="0" destOrd="0" presId="urn:microsoft.com/office/officeart/2005/8/layout/funnel1"/>
    <dgm:cxn modelId="{6F04B4B2-6D5B-4F14-8D8C-264F4A3524D6}" type="presOf" srcId="{EF741832-9494-4948-81BA-B163B66C37F8}" destId="{A2D4B0BF-9365-4219-99C9-44739A5DF809}" srcOrd="0" destOrd="0" presId="urn:microsoft.com/office/officeart/2005/8/layout/funnel1"/>
    <dgm:cxn modelId="{C221E4D1-61AD-4AB5-BAC4-4488D90A3DE9}" srcId="{A223C840-924A-45F7-A608-858310D5A578}" destId="{A3F83A43-EC37-4822-9A1B-99700FCCCB2C}" srcOrd="1" destOrd="0" parTransId="{98F41E94-D40F-46B2-AB75-D43CB48CDD86}" sibTransId="{B6CFBA6C-4F9D-4B9A-9587-BCA18D79211F}"/>
    <dgm:cxn modelId="{4A585249-D57B-40C1-A801-4DC232E119A3}" srcId="{A223C840-924A-45F7-A608-858310D5A578}" destId="{92476992-4C1F-467F-9EA1-A85523849EC0}" srcOrd="0" destOrd="0" parTransId="{D6CF60C6-0461-4D31-AA66-86FAA8CDA858}" sibTransId="{5B76365C-4B63-476D-A131-C767B22CAD7F}"/>
    <dgm:cxn modelId="{9ED472F3-79C3-4A00-B6E9-303DEDFEB21E}" type="presOf" srcId="{A223C840-924A-45F7-A608-858310D5A578}" destId="{5BE5451D-C2A7-47D3-A62C-1A37C0B00992}" srcOrd="0" destOrd="0" presId="urn:microsoft.com/office/officeart/2005/8/layout/funnel1"/>
    <dgm:cxn modelId="{47EDB95C-A4C1-48B7-BC4C-B95FB3CA5206}" type="presOf" srcId="{6D8AC62B-4C1C-42CC-895B-71842155061B}" destId="{67623187-14CB-46B3-ABE2-738C370645E5}" srcOrd="0" destOrd="0" presId="urn:microsoft.com/office/officeart/2005/8/layout/funnel1"/>
    <dgm:cxn modelId="{3C173820-8621-45CE-9F53-F649D6D57D04}" srcId="{A223C840-924A-45F7-A608-858310D5A578}" destId="{EF741832-9494-4948-81BA-B163B66C37F8}" srcOrd="3" destOrd="0" parTransId="{778A5A03-40CD-43FA-B6D9-833B912DEED7}" sibTransId="{E587281B-A69E-4817-A298-93E62763AD5E}"/>
    <dgm:cxn modelId="{C3CF54D6-F1CB-4274-8E3B-BBD167F98387}" type="presOf" srcId="{A3F83A43-EC37-4822-9A1B-99700FCCCB2C}" destId="{60806FF6-669A-41F4-B072-BD9EA8F82DBA}" srcOrd="0" destOrd="0" presId="urn:microsoft.com/office/officeart/2005/8/layout/funnel1"/>
    <dgm:cxn modelId="{F9376043-AE85-4827-9053-C7DB569F6057}" srcId="{A223C840-924A-45F7-A608-858310D5A578}" destId="{6D8AC62B-4C1C-42CC-895B-71842155061B}" srcOrd="2" destOrd="0" parTransId="{39ED8936-5041-4C87-8286-B481C07D88AD}" sibTransId="{D1805058-166C-436F-8AB5-6F1901C71DAB}"/>
    <dgm:cxn modelId="{B1F90A70-2216-4846-B040-A618B24A073E}" type="presParOf" srcId="{5BE5451D-C2A7-47D3-A62C-1A37C0B00992}" destId="{97CABC62-1E82-4483-9F27-46FCBD9790A9}" srcOrd="0" destOrd="0" presId="urn:microsoft.com/office/officeart/2005/8/layout/funnel1"/>
    <dgm:cxn modelId="{8FE70609-E3C4-45A3-96F9-ED80F48C5CFE}" type="presParOf" srcId="{5BE5451D-C2A7-47D3-A62C-1A37C0B00992}" destId="{08E1E6F7-DBCE-4D59-A929-D5723A565538}" srcOrd="1" destOrd="0" presId="urn:microsoft.com/office/officeart/2005/8/layout/funnel1"/>
    <dgm:cxn modelId="{FC6525E7-04EE-4204-886F-A53FD62010D3}" type="presParOf" srcId="{5BE5451D-C2A7-47D3-A62C-1A37C0B00992}" destId="{A2D4B0BF-9365-4219-99C9-44739A5DF809}" srcOrd="2" destOrd="0" presId="urn:microsoft.com/office/officeart/2005/8/layout/funnel1"/>
    <dgm:cxn modelId="{2417F7D0-EE16-4211-B692-5041E7CA0EE7}" type="presParOf" srcId="{5BE5451D-C2A7-47D3-A62C-1A37C0B00992}" destId="{67623187-14CB-46B3-ABE2-738C370645E5}" srcOrd="3" destOrd="0" presId="urn:microsoft.com/office/officeart/2005/8/layout/funnel1"/>
    <dgm:cxn modelId="{D3DEB574-5226-43CC-9F88-1BDACAA7BE1F}" type="presParOf" srcId="{5BE5451D-C2A7-47D3-A62C-1A37C0B00992}" destId="{60806FF6-669A-41F4-B072-BD9EA8F82DBA}" srcOrd="4" destOrd="0" presId="urn:microsoft.com/office/officeart/2005/8/layout/funnel1"/>
    <dgm:cxn modelId="{81F74FD5-A75F-4269-810B-52E4BCD4EB64}" type="presParOf" srcId="{5BE5451D-C2A7-47D3-A62C-1A37C0B00992}" destId="{18C0E3B3-403E-42CC-9BF4-1F83534419AD}" srcOrd="5" destOrd="0" presId="urn:microsoft.com/office/officeart/2005/8/layout/funnel1"/>
    <dgm:cxn modelId="{505CD355-9053-476E-8CFA-6B2B660B7B0C}" type="presParOf" srcId="{5BE5451D-C2A7-47D3-A62C-1A37C0B00992}" destId="{EB7DF677-4523-4300-BF7E-0614D6F7AA5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17E0D-3FB4-4A35-81CC-16C51E5217D1}">
      <dsp:nvSpPr>
        <dsp:cNvPr id="0" name=""/>
        <dsp:cNvSpPr/>
      </dsp:nvSpPr>
      <dsp:spPr>
        <a:xfrm rot="5400000">
          <a:off x="3743654" y="688138"/>
          <a:ext cx="608598" cy="6928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649C7AE-7982-46B0-A4B2-69D26C89D154}">
      <dsp:nvSpPr>
        <dsp:cNvPr id="0" name=""/>
        <dsp:cNvSpPr/>
      </dsp:nvSpPr>
      <dsp:spPr>
        <a:xfrm>
          <a:off x="3582413" y="13494"/>
          <a:ext cx="1024522" cy="7171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Fixation </a:t>
          </a:r>
          <a:endParaRPr lang="en-US" sz="1300" kern="1200" dirty="0"/>
        </a:p>
      </dsp:txBody>
      <dsp:txXfrm>
        <a:off x="3617427" y="48508"/>
        <a:ext cx="954494" cy="647104"/>
      </dsp:txXfrm>
    </dsp:sp>
    <dsp:sp modelId="{679B9B6F-412B-4B1F-B151-B8E27325D376}">
      <dsp:nvSpPr>
        <dsp:cNvPr id="0" name=""/>
        <dsp:cNvSpPr/>
      </dsp:nvSpPr>
      <dsp:spPr>
        <a:xfrm>
          <a:off x="4606935" y="81889"/>
          <a:ext cx="745139" cy="57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By formalin </a:t>
          </a:r>
          <a:endParaRPr lang="en-US" sz="1200" kern="1200" dirty="0"/>
        </a:p>
      </dsp:txBody>
      <dsp:txXfrm>
        <a:off x="4606935" y="81889"/>
        <a:ext cx="745139" cy="579617"/>
      </dsp:txXfrm>
    </dsp:sp>
    <dsp:sp modelId="{2A23C243-6503-400E-AF61-67C2EB386233}">
      <dsp:nvSpPr>
        <dsp:cNvPr id="0" name=""/>
        <dsp:cNvSpPr/>
      </dsp:nvSpPr>
      <dsp:spPr>
        <a:xfrm rot="5400000">
          <a:off x="4593092" y="1493714"/>
          <a:ext cx="608598" cy="6928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F25747-0239-4903-9704-EE79CBCD2C1A}">
      <dsp:nvSpPr>
        <dsp:cNvPr id="0" name=""/>
        <dsp:cNvSpPr/>
      </dsp:nvSpPr>
      <dsp:spPr>
        <a:xfrm>
          <a:off x="4431850" y="819070"/>
          <a:ext cx="1024522" cy="7171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Dehydration </a:t>
          </a:r>
          <a:endParaRPr lang="en-US" sz="1300" kern="1200" dirty="0"/>
        </a:p>
      </dsp:txBody>
      <dsp:txXfrm>
        <a:off x="4466864" y="854084"/>
        <a:ext cx="954494" cy="647104"/>
      </dsp:txXfrm>
    </dsp:sp>
    <dsp:sp modelId="{557ABF0A-57A1-450D-8B9A-4FD38F0CDAF5}">
      <dsp:nvSpPr>
        <dsp:cNvPr id="0" name=""/>
        <dsp:cNvSpPr/>
      </dsp:nvSpPr>
      <dsp:spPr>
        <a:xfrm>
          <a:off x="5456373" y="887465"/>
          <a:ext cx="745139" cy="57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By alcohol</a:t>
          </a:r>
          <a:endParaRPr lang="en-US" sz="1200" kern="1200" dirty="0"/>
        </a:p>
      </dsp:txBody>
      <dsp:txXfrm>
        <a:off x="5456373" y="887465"/>
        <a:ext cx="745139" cy="579617"/>
      </dsp:txXfrm>
    </dsp:sp>
    <dsp:sp modelId="{B81189BC-5407-4C84-9324-753D5A7265CD}">
      <dsp:nvSpPr>
        <dsp:cNvPr id="0" name=""/>
        <dsp:cNvSpPr/>
      </dsp:nvSpPr>
      <dsp:spPr>
        <a:xfrm>
          <a:off x="5281288" y="1624646"/>
          <a:ext cx="1024522" cy="7171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Clearing </a:t>
          </a:r>
          <a:endParaRPr lang="en-US" sz="1300" kern="1200" dirty="0"/>
        </a:p>
      </dsp:txBody>
      <dsp:txXfrm>
        <a:off x="5316302" y="1659660"/>
        <a:ext cx="954494" cy="647104"/>
      </dsp:txXfrm>
    </dsp:sp>
    <dsp:sp modelId="{3A251298-6A6D-4CD8-BC93-0D94F949F5CA}">
      <dsp:nvSpPr>
        <dsp:cNvPr id="0" name=""/>
        <dsp:cNvSpPr/>
      </dsp:nvSpPr>
      <dsp:spPr>
        <a:xfrm>
          <a:off x="6305810" y="1693041"/>
          <a:ext cx="745139" cy="57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By xylene</a:t>
          </a:r>
          <a:endParaRPr lang="en-US" sz="1200" kern="1200" dirty="0"/>
        </a:p>
      </dsp:txBody>
      <dsp:txXfrm>
        <a:off x="6305810" y="1693041"/>
        <a:ext cx="745139" cy="579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FB27F-A770-4103-A57E-3E9366F887FA}">
      <dsp:nvSpPr>
        <dsp:cNvPr id="0" name=""/>
        <dsp:cNvSpPr/>
      </dsp:nvSpPr>
      <dsp:spPr>
        <a:xfrm rot="5400000">
          <a:off x="1299464" y="692185"/>
          <a:ext cx="612178" cy="6969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0337EA-63E9-4D69-B5CB-1EFB80C01A80}">
      <dsp:nvSpPr>
        <dsp:cNvPr id="0" name=""/>
        <dsp:cNvSpPr/>
      </dsp:nvSpPr>
      <dsp:spPr>
        <a:xfrm>
          <a:off x="1137274" y="13573"/>
          <a:ext cx="1030548" cy="7213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Embedding </a:t>
          </a:r>
          <a:endParaRPr lang="en-US" sz="1400" kern="1200" dirty="0"/>
        </a:p>
      </dsp:txBody>
      <dsp:txXfrm>
        <a:off x="1172494" y="48793"/>
        <a:ext cx="960108" cy="650910"/>
      </dsp:txXfrm>
    </dsp:sp>
    <dsp:sp modelId="{D5AC269A-54CB-4A07-867A-88CB19744CFD}">
      <dsp:nvSpPr>
        <dsp:cNvPr id="0" name=""/>
        <dsp:cNvSpPr/>
      </dsp:nvSpPr>
      <dsp:spPr>
        <a:xfrm>
          <a:off x="2167823" y="82370"/>
          <a:ext cx="749522" cy="58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By paraffin  </a:t>
          </a:r>
          <a:endParaRPr lang="en-US" sz="1000" kern="1200" dirty="0"/>
        </a:p>
      </dsp:txBody>
      <dsp:txXfrm>
        <a:off x="2167823" y="82370"/>
        <a:ext cx="749522" cy="583027"/>
      </dsp:txXfrm>
    </dsp:sp>
    <dsp:sp modelId="{61DC1050-7A61-411A-A2ED-77D0559DC1DA}">
      <dsp:nvSpPr>
        <dsp:cNvPr id="0" name=""/>
        <dsp:cNvSpPr/>
      </dsp:nvSpPr>
      <dsp:spPr>
        <a:xfrm rot="5400000">
          <a:off x="2153898" y="1502500"/>
          <a:ext cx="612178" cy="6969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72B4F34-5037-4274-BF37-B097F1617143}">
      <dsp:nvSpPr>
        <dsp:cNvPr id="0" name=""/>
        <dsp:cNvSpPr/>
      </dsp:nvSpPr>
      <dsp:spPr>
        <a:xfrm>
          <a:off x="1991708" y="823888"/>
          <a:ext cx="1030548" cy="7213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Sectioning  </a:t>
          </a:r>
          <a:endParaRPr lang="en-US" sz="1400" kern="1200" dirty="0"/>
        </a:p>
      </dsp:txBody>
      <dsp:txXfrm>
        <a:off x="2026928" y="859108"/>
        <a:ext cx="960108" cy="650910"/>
      </dsp:txXfrm>
    </dsp:sp>
    <dsp:sp modelId="{F34F71BE-5651-4C07-BD57-70038B286F6E}">
      <dsp:nvSpPr>
        <dsp:cNvPr id="0" name=""/>
        <dsp:cNvSpPr/>
      </dsp:nvSpPr>
      <dsp:spPr>
        <a:xfrm>
          <a:off x="3022257" y="892685"/>
          <a:ext cx="749522" cy="58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By microtome </a:t>
          </a:r>
          <a:endParaRPr lang="en-US" sz="1000" kern="1200" dirty="0"/>
        </a:p>
      </dsp:txBody>
      <dsp:txXfrm>
        <a:off x="3022257" y="892685"/>
        <a:ext cx="749522" cy="583027"/>
      </dsp:txXfrm>
    </dsp:sp>
    <dsp:sp modelId="{60A9729F-A8B1-48BE-95E7-1BF9E1558EE1}">
      <dsp:nvSpPr>
        <dsp:cNvPr id="0" name=""/>
        <dsp:cNvSpPr/>
      </dsp:nvSpPr>
      <dsp:spPr>
        <a:xfrm>
          <a:off x="2846143" y="1634202"/>
          <a:ext cx="1030548" cy="7213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Staining </a:t>
          </a:r>
          <a:endParaRPr lang="en-US" sz="1400" kern="1200" dirty="0"/>
        </a:p>
      </dsp:txBody>
      <dsp:txXfrm>
        <a:off x="2881363" y="1669422"/>
        <a:ext cx="960108" cy="650910"/>
      </dsp:txXfrm>
    </dsp:sp>
    <dsp:sp modelId="{6D51039F-8125-4E2A-82FB-CF7642335570}">
      <dsp:nvSpPr>
        <dsp:cNvPr id="0" name=""/>
        <dsp:cNvSpPr/>
      </dsp:nvSpPr>
      <dsp:spPr>
        <a:xfrm>
          <a:off x="3876691" y="1703000"/>
          <a:ext cx="749522" cy="58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H&amp;E or special stain</a:t>
          </a:r>
          <a:endParaRPr lang="en-US" sz="1100" kern="1200" dirty="0"/>
        </a:p>
      </dsp:txBody>
      <dsp:txXfrm>
        <a:off x="3876691" y="1703000"/>
        <a:ext cx="749522" cy="583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5A2FB-E30B-483B-BBB2-8B87663B99C3}">
      <dsp:nvSpPr>
        <dsp:cNvPr id="0" name=""/>
        <dsp:cNvSpPr/>
      </dsp:nvSpPr>
      <dsp:spPr>
        <a:xfrm>
          <a:off x="7452058" y="2936071"/>
          <a:ext cx="900542" cy="51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54"/>
              </a:lnTo>
              <a:lnTo>
                <a:pt x="900542" y="345054"/>
              </a:lnTo>
              <a:lnTo>
                <a:pt x="900542" y="5192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C6DA5-EEF3-427F-A5EC-3D3F388046E2}">
      <dsp:nvSpPr>
        <dsp:cNvPr id="0" name=""/>
        <dsp:cNvSpPr/>
      </dsp:nvSpPr>
      <dsp:spPr>
        <a:xfrm>
          <a:off x="5727998" y="1194770"/>
          <a:ext cx="1724060" cy="546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762"/>
              </a:lnTo>
              <a:lnTo>
                <a:pt x="1724060" y="372762"/>
              </a:lnTo>
              <a:lnTo>
                <a:pt x="1724060" y="546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C01A5-104F-436C-826F-C7EA88EB037F}">
      <dsp:nvSpPr>
        <dsp:cNvPr id="0" name=""/>
        <dsp:cNvSpPr/>
      </dsp:nvSpPr>
      <dsp:spPr>
        <a:xfrm>
          <a:off x="4003937" y="2936071"/>
          <a:ext cx="1149373" cy="546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762"/>
              </a:lnTo>
              <a:lnTo>
                <a:pt x="1149373" y="372762"/>
              </a:lnTo>
              <a:lnTo>
                <a:pt x="1149373" y="546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4B44B-7918-4865-B790-D5CBCD5DECC4}">
      <dsp:nvSpPr>
        <dsp:cNvPr id="0" name=""/>
        <dsp:cNvSpPr/>
      </dsp:nvSpPr>
      <dsp:spPr>
        <a:xfrm>
          <a:off x="1690786" y="2936071"/>
          <a:ext cx="2313151" cy="547463"/>
        </a:xfrm>
        <a:custGeom>
          <a:avLst/>
          <a:gdLst/>
          <a:ahLst/>
          <a:cxnLst/>
          <a:rect l="0" t="0" r="0" b="0"/>
          <a:pathLst>
            <a:path>
              <a:moveTo>
                <a:pt x="2313151" y="0"/>
              </a:moveTo>
              <a:lnTo>
                <a:pt x="2313151" y="373228"/>
              </a:lnTo>
              <a:lnTo>
                <a:pt x="0" y="373228"/>
              </a:lnTo>
              <a:lnTo>
                <a:pt x="0" y="5474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81197-A102-4DAF-BD4A-9845113AD793}">
      <dsp:nvSpPr>
        <dsp:cNvPr id="0" name=""/>
        <dsp:cNvSpPr/>
      </dsp:nvSpPr>
      <dsp:spPr>
        <a:xfrm>
          <a:off x="4003937" y="1194770"/>
          <a:ext cx="1724060" cy="546997"/>
        </a:xfrm>
        <a:custGeom>
          <a:avLst/>
          <a:gdLst/>
          <a:ahLst/>
          <a:cxnLst/>
          <a:rect l="0" t="0" r="0" b="0"/>
          <a:pathLst>
            <a:path>
              <a:moveTo>
                <a:pt x="1724060" y="0"/>
              </a:moveTo>
              <a:lnTo>
                <a:pt x="1724060" y="372762"/>
              </a:lnTo>
              <a:lnTo>
                <a:pt x="0" y="372762"/>
              </a:lnTo>
              <a:lnTo>
                <a:pt x="0" y="546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5B6FF-AD2B-40C4-94B2-5428142C22B1}">
      <dsp:nvSpPr>
        <dsp:cNvPr id="0" name=""/>
        <dsp:cNvSpPr/>
      </dsp:nvSpPr>
      <dsp:spPr>
        <a:xfrm>
          <a:off x="4787601" y="466"/>
          <a:ext cx="1880793" cy="1194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1DA92F-EB4C-4435-AAAE-F3ABA4601074}">
      <dsp:nvSpPr>
        <dsp:cNvPr id="0" name=""/>
        <dsp:cNvSpPr/>
      </dsp:nvSpPr>
      <dsp:spPr>
        <a:xfrm>
          <a:off x="4996578" y="198994"/>
          <a:ext cx="1880793" cy="11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Type of tissue </a:t>
          </a:r>
          <a:endParaRPr lang="en-US" sz="1700" kern="1200" dirty="0"/>
        </a:p>
      </dsp:txBody>
      <dsp:txXfrm>
        <a:off x="5031558" y="233974"/>
        <a:ext cx="1810833" cy="1124343"/>
      </dsp:txXfrm>
    </dsp:sp>
    <dsp:sp modelId="{41A15100-2226-4196-9C66-88B2AD25B5C3}">
      <dsp:nvSpPr>
        <dsp:cNvPr id="0" name=""/>
        <dsp:cNvSpPr/>
      </dsp:nvSpPr>
      <dsp:spPr>
        <a:xfrm>
          <a:off x="3063541" y="1741767"/>
          <a:ext cx="1880793" cy="1194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A53451-7AA6-45CA-8637-DCEE8FAA9EDC}">
      <dsp:nvSpPr>
        <dsp:cNvPr id="0" name=""/>
        <dsp:cNvSpPr/>
      </dsp:nvSpPr>
      <dsp:spPr>
        <a:xfrm>
          <a:off x="3272518" y="1940295"/>
          <a:ext cx="1880793" cy="11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Soft tissue like (</a:t>
          </a:r>
          <a:r>
            <a:rPr lang="en-US" sz="17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gingiva, cheek, tongue, lip, salivary gland,</a:t>
          </a:r>
          <a:endParaRPr lang="en-US" sz="1700" kern="1200" dirty="0"/>
        </a:p>
      </dsp:txBody>
      <dsp:txXfrm>
        <a:off x="3307498" y="1975275"/>
        <a:ext cx="1810833" cy="1124343"/>
      </dsp:txXfrm>
    </dsp:sp>
    <dsp:sp modelId="{2357B16B-0B3A-4FB4-8C1D-C8504CB77C67}">
      <dsp:nvSpPr>
        <dsp:cNvPr id="0" name=""/>
        <dsp:cNvSpPr/>
      </dsp:nvSpPr>
      <dsp:spPr>
        <a:xfrm>
          <a:off x="750389" y="3483534"/>
          <a:ext cx="1880793" cy="1194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856546-8106-4A9C-9FBA-A7CB782981A4}">
      <dsp:nvSpPr>
        <dsp:cNvPr id="0" name=""/>
        <dsp:cNvSpPr/>
      </dsp:nvSpPr>
      <dsp:spPr>
        <a:xfrm>
          <a:off x="959366" y="3682062"/>
          <a:ext cx="1880793" cy="11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Fixation </a:t>
          </a:r>
          <a:endParaRPr lang="en-US" sz="1700" kern="1200" dirty="0"/>
        </a:p>
      </dsp:txBody>
      <dsp:txXfrm>
        <a:off x="994346" y="3717042"/>
        <a:ext cx="1810833" cy="1124343"/>
      </dsp:txXfrm>
    </dsp:sp>
    <dsp:sp modelId="{0ACCC89E-0335-460D-A57F-3FD82EB120F9}">
      <dsp:nvSpPr>
        <dsp:cNvPr id="0" name=""/>
        <dsp:cNvSpPr/>
      </dsp:nvSpPr>
      <dsp:spPr>
        <a:xfrm>
          <a:off x="4212914" y="3483068"/>
          <a:ext cx="1880793" cy="1194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153DCE-7BA5-4C25-AEE4-9A27EA0F275A}">
      <dsp:nvSpPr>
        <dsp:cNvPr id="0" name=""/>
        <dsp:cNvSpPr/>
      </dsp:nvSpPr>
      <dsp:spPr>
        <a:xfrm>
          <a:off x="4421891" y="3681596"/>
          <a:ext cx="1880793" cy="11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Dehydration, clearing and infiltration</a:t>
          </a:r>
          <a:endParaRPr lang="en-US" sz="1700" b="0" kern="1200" dirty="0"/>
        </a:p>
      </dsp:txBody>
      <dsp:txXfrm>
        <a:off x="4456871" y="3716576"/>
        <a:ext cx="1810833" cy="1124343"/>
      </dsp:txXfrm>
    </dsp:sp>
    <dsp:sp modelId="{0843ECCB-06E3-44A7-BAB5-8B71A152CAD8}">
      <dsp:nvSpPr>
        <dsp:cNvPr id="0" name=""/>
        <dsp:cNvSpPr/>
      </dsp:nvSpPr>
      <dsp:spPr>
        <a:xfrm>
          <a:off x="6511662" y="1741767"/>
          <a:ext cx="1880793" cy="1194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05BD66-CD27-438B-ACDC-141007626DC5}">
      <dsp:nvSpPr>
        <dsp:cNvPr id="0" name=""/>
        <dsp:cNvSpPr/>
      </dsp:nvSpPr>
      <dsp:spPr>
        <a:xfrm>
          <a:off x="6720639" y="1940295"/>
          <a:ext cx="1880793" cy="11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Hard tissue (</a:t>
          </a:r>
          <a:r>
            <a:rPr lang="en-US" sz="17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the tissue containing bone or teeth</a:t>
          </a:r>
          <a:r>
            <a:rPr lang="ar-IQ" sz="17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(</a:t>
          </a:r>
          <a:endParaRPr lang="en-US" sz="1700" kern="1200" dirty="0"/>
        </a:p>
      </dsp:txBody>
      <dsp:txXfrm>
        <a:off x="6755619" y="1975275"/>
        <a:ext cx="1810833" cy="1124343"/>
      </dsp:txXfrm>
    </dsp:sp>
    <dsp:sp modelId="{786AA101-2F0D-4B9A-A176-7380809E080B}">
      <dsp:nvSpPr>
        <dsp:cNvPr id="0" name=""/>
        <dsp:cNvSpPr/>
      </dsp:nvSpPr>
      <dsp:spPr>
        <a:xfrm>
          <a:off x="7412204" y="3455360"/>
          <a:ext cx="1880793" cy="1194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28E5C0-E65E-42CF-AFCE-39BE599480A3}">
      <dsp:nvSpPr>
        <dsp:cNvPr id="0" name=""/>
        <dsp:cNvSpPr/>
      </dsp:nvSpPr>
      <dsp:spPr>
        <a:xfrm>
          <a:off x="7621181" y="3653888"/>
          <a:ext cx="1880793" cy="11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decalcified</a:t>
          </a:r>
          <a:endParaRPr lang="en-US" sz="1700" kern="1200" dirty="0"/>
        </a:p>
      </dsp:txBody>
      <dsp:txXfrm>
        <a:off x="7656161" y="3688868"/>
        <a:ext cx="1810833" cy="1124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ABC62-1E82-4483-9F27-46FCBD9790A9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E6F7-DBCE-4D59-A929-D5723A565538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4B0BF-9365-4219-99C9-44739A5DF809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Factors effect of fixation </a:t>
          </a:r>
          <a:endParaRPr lang="en-US" sz="2300" kern="1200" dirty="0"/>
        </a:p>
      </dsp:txBody>
      <dsp:txXfrm>
        <a:off x="3626048" y="3508266"/>
        <a:ext cx="3263503" cy="815875"/>
      </dsp:txXfrm>
    </dsp:sp>
    <dsp:sp modelId="{67623187-14CB-46B3-ABE2-738C370645E5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Volume of tissue </a:t>
          </a:r>
          <a:endParaRPr lang="en-US" sz="1900" kern="1200" dirty="0"/>
        </a:p>
      </dsp:txBody>
      <dsp:txXfrm>
        <a:off x="4952936" y="1668468"/>
        <a:ext cx="865367" cy="865367"/>
      </dsp:txXfrm>
    </dsp:sp>
    <dsp:sp modelId="{60806FF6-669A-41F4-B072-BD9EA8F82DBA}">
      <dsp:nvSpPr>
        <dsp:cNvPr id="0" name=""/>
        <dsp:cNvSpPr/>
      </dsp:nvSpPr>
      <dsp:spPr>
        <a:xfrm>
          <a:off x="3911860" y="571113"/>
          <a:ext cx="1223813" cy="122381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rPr>
            <a:t>Penetration of fixative</a:t>
          </a:r>
          <a:endParaRPr lang="en-US" sz="1800" kern="1200" dirty="0"/>
        </a:p>
      </dsp:txBody>
      <dsp:txXfrm>
        <a:off x="4091083" y="750336"/>
        <a:ext cx="865367" cy="865367"/>
      </dsp:txXfrm>
    </dsp:sp>
    <dsp:sp modelId="{18C0E3B3-403E-42CC-9BF4-1F83534419AD}">
      <dsp:nvSpPr>
        <dsp:cNvPr id="0" name=""/>
        <dsp:cNvSpPr/>
      </dsp:nvSpPr>
      <dsp:spPr>
        <a:xfrm>
          <a:off x="5149016" y="275222"/>
          <a:ext cx="1223813" cy="122381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PH,tempreture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5328239" y="454445"/>
        <a:ext cx="865367" cy="865367"/>
      </dsp:txXfrm>
    </dsp:sp>
    <dsp:sp modelId="{EB7DF677-4523-4300-BF7E-0614D6F7AA59}">
      <dsp:nvSpPr>
        <dsp:cNvPr id="0" name=""/>
        <dsp:cNvSpPr/>
      </dsp:nvSpPr>
      <dsp:spPr>
        <a:xfrm>
          <a:off x="3354089" y="0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820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699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97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031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373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49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59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539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092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25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098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2E8CB-1F8F-4AA2-A0D5-AFE3ABD47B82}" type="datetimeFigureOut">
              <a:rPr lang="ar-IQ" smtClean="0"/>
              <a:t>07/03/1443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4D1A-4587-47AB-84C9-BC8EA2C76B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77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Preparation of the histological </a:t>
            </a:r>
            <a:r>
              <a:rPr lang="en-US" b="1" dirty="0" smtClean="0">
                <a:solidFill>
                  <a:srgbClr val="FF0000"/>
                </a:solidFill>
              </a:rPr>
              <a:t>section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Lecturer/Sura Haddad</a:t>
            </a:r>
          </a:p>
          <a:p>
            <a:r>
              <a:rPr lang="en-US" dirty="0" err="1" smtClean="0"/>
              <a:t>Msc</a:t>
            </a:r>
            <a:r>
              <a:rPr lang="en-US" dirty="0" smtClean="0"/>
              <a:t> in Histology </a:t>
            </a:r>
          </a:p>
          <a:p>
            <a:r>
              <a:rPr lang="en-US" dirty="0" smtClean="0"/>
              <a:t>Collage of Dentistry ,University of </a:t>
            </a:r>
            <a:r>
              <a:rPr lang="en-US" dirty="0" err="1" smtClean="0"/>
              <a:t>Basrah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Department of Oral Diagnosis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77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Processing of the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Dehydration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remove fixative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from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tissue and replace them with dehydrating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fluid (alcohol )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specimen is gradually dehydrated by being passed through a series of increasing percentages of alcohol (60%, 70%, 80% and 95% and absolute alcohol).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1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Clearing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paraffin is not miscible with alcohol then need a fluid like xylene to miscible with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paraffin .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specimen is placed in a suitable container of melted paraffin wax, which has been in an oven at 65°C until it is completely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infiltrated.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87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Embedding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This step in process by which tissues are surrounded by a medium such as paraffin wax which when solidified will provide sufficient external support during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sectioning.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it is placed into a small container, covered with melted paraffin, and then allowed to harden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4137105"/>
            <a:ext cx="3678330" cy="2448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6" y="3708689"/>
            <a:ext cx="36004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Sectioning of the specimen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paraffin blocks are sectioned with a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microtome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raditional Arabic" panose="02020603050405020304" pitchFamily="18" charset="-78"/>
              </a:rPr>
              <a:t>The microtome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equal increments of the tissue thickness (usually from 4 to 10 microns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Then sections are placed on glass slides</a:t>
            </a: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6" y="4051117"/>
            <a:ext cx="3274436" cy="2497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07" y="4001294"/>
            <a:ext cx="3596375" cy="2397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36" y="4001294"/>
            <a:ext cx="3787486" cy="23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Staining the section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389"/>
            <a:ext cx="10515600" cy="4351338"/>
          </a:xfrm>
        </p:spPr>
        <p:txBody>
          <a:bodyPr/>
          <a:lstStyle/>
          <a:p>
            <a:r>
              <a:rPr lang="ar-IQ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Paraffin is first removed from the section, then tissue is rehydrated and stain. The most commonly used stains in histology are hematoxylin and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eosin.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Hematoxylin is a base; it colors the acidic components of the cells by bluish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color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Eosin is an acid that dyes the basic components of the cells a pinkish color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02" y="4475018"/>
            <a:ext cx="3065607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7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Decalcified section for hard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specimens in this section must be decalcified (the hard substance of specimen   removed by acid). This type is used for the tissue containing bone or teeth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Enamel of the tooth contains 96% hard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tissue.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raditional Arabic" panose="02020603050405020304" pitchFamily="18" charset="-78"/>
              </a:rPr>
              <a:t>Need to remove all the calcified and to be soft to start the processing steps.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0270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Ground sections for calcified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Specimens of calcified tissue may be ground into thin section such as bone and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undecalcified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tooth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This is done by slicing the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undecalcifed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specimen into a section of about 1mm on a revolving stone or disc and by grinding on lathe wheel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3932430"/>
            <a:ext cx="3131128" cy="2462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3934691"/>
            <a:ext cx="3348904" cy="24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65" y="365125"/>
            <a:ext cx="9268690" cy="60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Frozen section for soft tissues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This type is used to examined the pathological tissue specimens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immediately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when the reagent used for embedding would destroy the tissue characteristics that are to be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studied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specimen of soft tissue may be frozen and sectioned with freezing microtome (cryostat) without being embedded.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dirty="0" smtClean="0">
                <a:cs typeface="+mj-cs"/>
              </a:rPr>
              <a:t>The specimen covered by O.C.T. (optimal cutting </a:t>
            </a:r>
            <a:r>
              <a:rPr lang="en-US" dirty="0" err="1" smtClean="0">
                <a:cs typeface="+mj-cs"/>
              </a:rPr>
              <a:t>temperture</a:t>
            </a:r>
            <a:r>
              <a:rPr lang="en-US" dirty="0" smtClean="0">
                <a:cs typeface="+mj-cs"/>
              </a:rPr>
              <a:t>) which was so fast </a:t>
            </a:r>
            <a:r>
              <a:rPr lang="en-US" dirty="0" err="1" smtClean="0">
                <a:cs typeface="+mj-cs"/>
              </a:rPr>
              <a:t>frezon</a:t>
            </a:r>
            <a:r>
              <a:rPr lang="en-US" dirty="0" smtClean="0">
                <a:cs typeface="+mj-cs"/>
              </a:rPr>
              <a:t> </a:t>
            </a:r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4857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Frozen section 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2553061"/>
            <a:ext cx="2646219" cy="3861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2553061"/>
            <a:ext cx="2941926" cy="3861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5" y="2553060"/>
            <a:ext cx="3740729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At the end of this lecture, you will be able to do</a:t>
            </a:r>
          </a:p>
          <a:p>
            <a:r>
              <a:rPr lang="en-US" dirty="0" smtClean="0"/>
              <a:t>Define the </a:t>
            </a:r>
            <a:r>
              <a:rPr lang="en-US" dirty="0" err="1" smtClean="0"/>
              <a:t>microscopical</a:t>
            </a:r>
            <a:r>
              <a:rPr lang="en-US" dirty="0" smtClean="0"/>
              <a:t> examination </a:t>
            </a:r>
          </a:p>
          <a:p>
            <a:r>
              <a:rPr lang="en-US" dirty="0" smtClean="0"/>
              <a:t>distinguish between the soft and hard tissue in preparation section </a:t>
            </a:r>
          </a:p>
          <a:p>
            <a:r>
              <a:rPr lang="en-US" dirty="0" smtClean="0"/>
              <a:t>Define each steps in the preparation and know the aims and the factors effects of each step.</a:t>
            </a:r>
          </a:p>
          <a:p>
            <a:r>
              <a:rPr lang="en-US" dirty="0" smtClean="0"/>
              <a:t>Explore the types of sectioning and the advantage of each type  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5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immunohistochemistry process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  The IHC is a laboratory technique to determination the region of protein in the tissue by antibody and antigen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complex.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used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to help diagnose diseases, such as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cancer and differ between types of them.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thickness of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tissue section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(2-4</a:t>
            </a:r>
            <a:r>
              <a:rPr lang="en-US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m) and the slide which is used for IHC is a special slide provides by adhesion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to 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tissue section to tolerate the pressure and high temperature.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636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8" y="1690688"/>
            <a:ext cx="3634290" cy="42426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36" y="1690688"/>
            <a:ext cx="3893127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1690688"/>
            <a:ext cx="2667000" cy="44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1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how can you prepare a histological slide?</a:t>
            </a:r>
            <a:endParaRPr lang="ar-IQ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29" y="2551138"/>
            <a:ext cx="2622943" cy="24503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2757056"/>
            <a:ext cx="4281055" cy="23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18" y="1465406"/>
            <a:ext cx="10515600" cy="478299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The microscopic examination of tissue sections and their proper preparation is important in the study of oral tissue morphology.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various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types of microscopes and histological techniques is important to learn. This helps to study the structure and function of oral tissues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Two types of microscopes are most common : light microscope and electron microscope.  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6" y="4433888"/>
            <a:ext cx="4350326" cy="20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endParaRPr lang="ar-IQ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Thick tissue  </a:t>
            </a:r>
            <a:endParaRPr lang="ar-IQ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2673928"/>
            <a:ext cx="3754582" cy="2978727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Thin tissue </a:t>
            </a:r>
            <a:endParaRPr lang="ar-IQ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2757054"/>
            <a:ext cx="3394364" cy="2881746"/>
          </a:xfrm>
        </p:spPr>
      </p:pic>
    </p:spTree>
    <p:extLst>
      <p:ext uri="{BB962C8B-B14F-4D97-AF65-F5344CB8AC3E}">
        <p14:creationId xmlns:p14="http://schemas.microsoft.com/office/powerpoint/2010/main" val="7468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prepare the slide 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30572"/>
              </p:ext>
            </p:extLst>
          </p:nvPr>
        </p:nvGraphicFramePr>
        <p:xfrm>
          <a:off x="432953" y="1427018"/>
          <a:ext cx="10633364" cy="235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69147515"/>
              </p:ext>
            </p:extLst>
          </p:nvPr>
        </p:nvGraphicFramePr>
        <p:xfrm>
          <a:off x="5098473" y="3879273"/>
          <a:ext cx="5763489" cy="236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23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Preparation of specimen for microscopy</a:t>
            </a:r>
            <a:endParaRPr lang="ar-IQ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09908"/>
              </p:ext>
            </p:extLst>
          </p:nvPr>
        </p:nvGraphicFramePr>
        <p:xfrm>
          <a:off x="838200" y="1718397"/>
          <a:ext cx="10515600" cy="4876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7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Fixation of the specimen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Inter formalin inside the tissue and pull out the water from cells</a:t>
            </a:r>
          </a:p>
          <a:p>
            <a:pPr marL="0" indent="0">
              <a:buNone/>
            </a:pPr>
            <a:r>
              <a:rPr lang="en-US" dirty="0" smtClean="0"/>
              <a:t> To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prevent autolysis and bacterial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attack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fix the tissues so they will not change their volume and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shape</a:t>
            </a:r>
            <a:r>
              <a:rPr lang="en-US" dirty="0" smtClean="0"/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prepare tissue and leave it in a condition which allow clear staining of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sections.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leave tissue as close as their living state as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possible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841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321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02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786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Traditional Arabic</vt:lpstr>
      <vt:lpstr>Office Theme</vt:lpstr>
      <vt:lpstr>Preparation of the histological section </vt:lpstr>
      <vt:lpstr>Learning objectives: </vt:lpstr>
      <vt:lpstr>how can you prepare a histological slide?</vt:lpstr>
      <vt:lpstr>Note :</vt:lpstr>
      <vt:lpstr>So</vt:lpstr>
      <vt:lpstr>To prepare the slide </vt:lpstr>
      <vt:lpstr>Preparation of specimen for microscopy</vt:lpstr>
      <vt:lpstr>Fixation of the specimen</vt:lpstr>
      <vt:lpstr>PowerPoint Presentation</vt:lpstr>
      <vt:lpstr>Processing of the tissue</vt:lpstr>
      <vt:lpstr>PowerPoint Presentation</vt:lpstr>
      <vt:lpstr>Embedding </vt:lpstr>
      <vt:lpstr>Sectioning of the specimen</vt:lpstr>
      <vt:lpstr>Staining the section</vt:lpstr>
      <vt:lpstr>Decalcified section for hard tissue</vt:lpstr>
      <vt:lpstr>Ground sections for calcified tissue</vt:lpstr>
      <vt:lpstr>PowerPoint Presentation</vt:lpstr>
      <vt:lpstr>Frozen section for soft tissues</vt:lpstr>
      <vt:lpstr>Frozen section </vt:lpstr>
      <vt:lpstr>immunohistochemistry process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the histological section </dc:title>
  <dc:creator>Sura</dc:creator>
  <cp:lastModifiedBy>Sura</cp:lastModifiedBy>
  <cp:revision>48</cp:revision>
  <dcterms:created xsi:type="dcterms:W3CDTF">2021-10-11T11:04:28Z</dcterms:created>
  <dcterms:modified xsi:type="dcterms:W3CDTF">2021-10-13T06:32:36Z</dcterms:modified>
</cp:coreProperties>
</file>